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415A12-14E8-96C3-4BA4-1A22A4BD98CE}" v="1" dt="2023-07-12T18:27:32.703"/>
    <p1510:client id="{40266F09-BF5D-4075-1090-DBDBC586810C}" v="1" dt="2023-05-26T12:55:41.815"/>
    <p1510:client id="{C93F0553-CA68-4DE5-B9D0-15745529591E}" v="6" dt="2023-05-26T13:05:00.098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S::gomezp@who.int::c93cf399-3ed7-4230-9282-8831e3fe5ae7" providerId="AD" clId="Web-{40266F09-BF5D-4075-1090-DBDBC586810C}"/>
    <pc:docChg chg="modSld">
      <pc:chgData name="GOMEZ, Paula" userId="S::gomezp@who.int::c93cf399-3ed7-4230-9282-8831e3fe5ae7" providerId="AD" clId="Web-{40266F09-BF5D-4075-1090-DBDBC586810C}" dt="2023-05-26T12:55:41.815" v="0" actId="20577"/>
      <pc:docMkLst>
        <pc:docMk/>
      </pc:docMkLst>
      <pc:sldChg chg="modSp">
        <pc:chgData name="GOMEZ, Paula" userId="S::gomezp@who.int::c93cf399-3ed7-4230-9282-8831e3fe5ae7" providerId="AD" clId="Web-{40266F09-BF5D-4075-1090-DBDBC586810C}" dt="2023-05-26T12:55:41.815" v="0" actId="20577"/>
        <pc:sldMkLst>
          <pc:docMk/>
          <pc:sldMk cId="0" sldId="256"/>
        </pc:sldMkLst>
        <pc:spChg chg="mod">
          <ac:chgData name="GOMEZ, Paula" userId="S::gomezp@who.int::c93cf399-3ed7-4230-9282-8831e3fe5ae7" providerId="AD" clId="Web-{40266F09-BF5D-4075-1090-DBDBC586810C}" dt="2023-05-26T12:55:41.815" v="0" actId="20577"/>
          <ac:spMkLst>
            <pc:docMk/>
            <pc:sldMk cId="0" sldId="256"/>
            <ac:spMk id="67" creationId="{00000000-0000-0000-0000-000000000000}"/>
          </ac:spMkLst>
        </pc:spChg>
      </pc:sldChg>
    </pc:docChg>
  </pc:docChgLst>
  <pc:docChgLst>
    <pc:chgData name="GOMEZ, Paula" userId="c93cf399-3ed7-4230-9282-8831e3fe5ae7" providerId="ADAL" clId="{D5FF43C0-5151-4D86-9C13-9C010071BC23}"/>
    <pc:docChg chg="custSel addSld modSld">
      <pc:chgData name="GOMEZ, Paula" userId="c93cf399-3ed7-4230-9282-8831e3fe5ae7" providerId="ADAL" clId="{D5FF43C0-5151-4D86-9C13-9C010071BC23}" dt="2023-02-02T11:38:53.035" v="345" actId="20577"/>
      <pc:docMkLst>
        <pc:docMk/>
      </pc:docMkLst>
      <pc:sldChg chg="modSp mod">
        <pc:chgData name="GOMEZ, Paula" userId="c93cf399-3ed7-4230-9282-8831e3fe5ae7" providerId="ADAL" clId="{D5FF43C0-5151-4D86-9C13-9C010071BC23}" dt="2023-02-02T11:38:53.035" v="345" actId="20577"/>
        <pc:sldMkLst>
          <pc:docMk/>
          <pc:sldMk cId="0" sldId="257"/>
        </pc:sldMkLst>
        <pc:spChg chg="mod">
          <ac:chgData name="GOMEZ, Paula" userId="c93cf399-3ed7-4230-9282-8831e3fe5ae7" providerId="ADAL" clId="{D5FF43C0-5151-4D86-9C13-9C010071BC23}" dt="2023-02-02T11:38:53.035" v="345" actId="20577"/>
          <ac:spMkLst>
            <pc:docMk/>
            <pc:sldMk cId="0" sldId="257"/>
            <ac:spMk id="70" creationId="{00000000-0000-0000-0000-000000000000}"/>
          </ac:spMkLst>
        </pc:spChg>
        <pc:spChg chg="mod">
          <ac:chgData name="GOMEZ, Paula" userId="c93cf399-3ed7-4230-9282-8831e3fe5ae7" providerId="ADAL" clId="{D5FF43C0-5151-4D86-9C13-9C010071BC23}" dt="2023-02-02T11:32:42.925" v="22" actId="20577"/>
          <ac:spMkLst>
            <pc:docMk/>
            <pc:sldMk cId="0" sldId="257"/>
            <ac:spMk id="71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4:59.699" v="237" actId="20577"/>
        <pc:sldMkLst>
          <pc:docMk/>
          <pc:sldMk cId="0" sldId="258"/>
        </pc:sldMkLst>
        <pc:spChg chg="mod">
          <ac:chgData name="GOMEZ, Paula" userId="c93cf399-3ed7-4230-9282-8831e3fe5ae7" providerId="ADAL" clId="{D5FF43C0-5151-4D86-9C13-9C010071BC23}" dt="2023-02-02T11:34:59.699" v="237" actId="20577"/>
          <ac:spMkLst>
            <pc:docMk/>
            <pc:sldMk cId="0" sldId="258"/>
            <ac:spMk id="73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4:33.941" v="216" actId="13926"/>
        <pc:sldMkLst>
          <pc:docMk/>
          <pc:sldMk cId="0" sldId="259"/>
        </pc:sldMkLst>
        <pc:spChg chg="mod">
          <ac:chgData name="GOMEZ, Paula" userId="c93cf399-3ed7-4230-9282-8831e3fe5ae7" providerId="ADAL" clId="{D5FF43C0-5151-4D86-9C13-9C010071BC23}" dt="2023-02-02T11:34:33.941" v="216" actId="13926"/>
          <ac:spMkLst>
            <pc:docMk/>
            <pc:sldMk cId="0" sldId="259"/>
            <ac:spMk id="81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4:28.469" v="215" actId="13926"/>
        <pc:sldMkLst>
          <pc:docMk/>
          <pc:sldMk cId="0" sldId="260"/>
        </pc:sldMkLst>
        <pc:spChg chg="mod">
          <ac:chgData name="GOMEZ, Paula" userId="c93cf399-3ed7-4230-9282-8831e3fe5ae7" providerId="ADAL" clId="{D5FF43C0-5151-4D86-9C13-9C010071BC23}" dt="2023-02-02T11:34:28.469" v="215" actId="13926"/>
          <ac:spMkLst>
            <pc:docMk/>
            <pc:sldMk cId="0" sldId="260"/>
            <ac:spMk id="87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4:22.606" v="214" actId="13926"/>
        <pc:sldMkLst>
          <pc:docMk/>
          <pc:sldMk cId="0" sldId="261"/>
        </pc:sldMkLst>
        <pc:spChg chg="mod">
          <ac:chgData name="GOMEZ, Paula" userId="c93cf399-3ed7-4230-9282-8831e3fe5ae7" providerId="ADAL" clId="{D5FF43C0-5151-4D86-9C13-9C010071BC23}" dt="2023-02-02T11:34:22.606" v="214" actId="13926"/>
          <ac:spMkLst>
            <pc:docMk/>
            <pc:sldMk cId="0" sldId="261"/>
            <ac:spMk id="93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2:20.205" v="0" actId="13926"/>
        <pc:sldMkLst>
          <pc:docMk/>
          <pc:sldMk cId="0" sldId="262"/>
        </pc:sldMkLst>
        <pc:spChg chg="mod">
          <ac:chgData name="GOMEZ, Paula" userId="c93cf399-3ed7-4230-9282-8831e3fe5ae7" providerId="ADAL" clId="{D5FF43C0-5151-4D86-9C13-9C010071BC23}" dt="2023-02-02T11:32:20.205" v="0" actId="13926"/>
          <ac:spMkLst>
            <pc:docMk/>
            <pc:sldMk cId="0" sldId="262"/>
            <ac:spMk id="102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6:29.091" v="281" actId="20577"/>
        <pc:sldMkLst>
          <pc:docMk/>
          <pc:sldMk cId="0" sldId="263"/>
        </pc:sldMkLst>
        <pc:spChg chg="mod">
          <ac:chgData name="GOMEZ, Paula" userId="c93cf399-3ed7-4230-9282-8831e3fe5ae7" providerId="ADAL" clId="{D5FF43C0-5151-4D86-9C13-9C010071BC23}" dt="2023-02-02T11:36:29.091" v="281" actId="20577"/>
          <ac:spMkLst>
            <pc:docMk/>
            <pc:sldMk cId="0" sldId="263"/>
            <ac:spMk id="110" creationId="{00000000-0000-0000-0000-000000000000}"/>
          </ac:spMkLst>
        </pc:spChg>
      </pc:sldChg>
      <pc:sldChg chg="addSp modSp mod">
        <pc:chgData name="GOMEZ, Paula" userId="c93cf399-3ed7-4230-9282-8831e3fe5ae7" providerId="ADAL" clId="{D5FF43C0-5151-4D86-9C13-9C010071BC23}" dt="2023-02-02T11:37:54.977" v="309" actId="207"/>
        <pc:sldMkLst>
          <pc:docMk/>
          <pc:sldMk cId="0" sldId="264"/>
        </pc:sldMkLst>
        <pc:spChg chg="add mod">
          <ac:chgData name="GOMEZ, Paula" userId="c93cf399-3ed7-4230-9282-8831e3fe5ae7" providerId="ADAL" clId="{D5FF43C0-5151-4D86-9C13-9C010071BC23}" dt="2023-02-02T11:37:54.977" v="309" actId="207"/>
          <ac:spMkLst>
            <pc:docMk/>
            <pc:sldMk cId="0" sldId="264"/>
            <ac:spMk id="5" creationId="{2B56C2FB-64BE-433A-96EA-5B7EDA70089E}"/>
          </ac:spMkLst>
        </pc:spChg>
        <pc:spChg chg="mod">
          <ac:chgData name="GOMEZ, Paula" userId="c93cf399-3ed7-4230-9282-8831e3fe5ae7" providerId="ADAL" clId="{D5FF43C0-5151-4D86-9C13-9C010071BC23}" dt="2023-02-02T11:37:44.716" v="288" actId="13926"/>
          <ac:spMkLst>
            <pc:docMk/>
            <pc:sldMk cId="0" sldId="264"/>
            <ac:spMk id="114" creationId="{00000000-0000-0000-0000-000000000000}"/>
          </ac:spMkLst>
        </pc:spChg>
        <pc:picChg chg="mod">
          <ac:chgData name="GOMEZ, Paula" userId="c93cf399-3ed7-4230-9282-8831e3fe5ae7" providerId="ADAL" clId="{D5FF43C0-5151-4D86-9C13-9C010071BC23}" dt="2023-02-02T11:37:31.956" v="284" actId="1076"/>
          <ac:picMkLst>
            <pc:docMk/>
            <pc:sldMk cId="0" sldId="264"/>
            <ac:picMk id="115" creationId="{00000000-0000-0000-0000-000000000000}"/>
          </ac:picMkLst>
        </pc:picChg>
      </pc:sldChg>
      <pc:sldChg chg="modSp mod">
        <pc:chgData name="GOMEZ, Paula" userId="c93cf399-3ed7-4230-9282-8831e3fe5ae7" providerId="ADAL" clId="{D5FF43C0-5151-4D86-9C13-9C010071BC23}" dt="2023-02-02T11:38:29.231" v="342" actId="20577"/>
        <pc:sldMkLst>
          <pc:docMk/>
          <pc:sldMk cId="0" sldId="265"/>
        </pc:sldMkLst>
        <pc:spChg chg="mod">
          <ac:chgData name="GOMEZ, Paula" userId="c93cf399-3ed7-4230-9282-8831e3fe5ae7" providerId="ADAL" clId="{D5FF43C0-5151-4D86-9C13-9C010071BC23}" dt="2023-02-02T11:38:29.231" v="342" actId="20577"/>
          <ac:spMkLst>
            <pc:docMk/>
            <pc:sldMk cId="0" sldId="265"/>
            <ac:spMk id="118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8:36.693" v="343" actId="13926"/>
        <pc:sldMkLst>
          <pc:docMk/>
          <pc:sldMk cId="0" sldId="266"/>
        </pc:sldMkLst>
        <pc:spChg chg="mod">
          <ac:chgData name="GOMEZ, Paula" userId="c93cf399-3ed7-4230-9282-8831e3fe5ae7" providerId="ADAL" clId="{D5FF43C0-5151-4D86-9C13-9C010071BC23}" dt="2023-02-02T11:38:36.693" v="343" actId="13926"/>
          <ac:spMkLst>
            <pc:docMk/>
            <pc:sldMk cId="0" sldId="266"/>
            <ac:spMk id="122" creationId="{00000000-0000-0000-0000-000000000000}"/>
          </ac:spMkLst>
        </pc:spChg>
      </pc:sldChg>
      <pc:sldChg chg="modSp add mod">
        <pc:chgData name="GOMEZ, Paula" userId="c93cf399-3ed7-4230-9282-8831e3fe5ae7" providerId="ADAL" clId="{D5FF43C0-5151-4D86-9C13-9C010071BC23}" dt="2023-02-02T11:35:08.954" v="238" actId="14100"/>
        <pc:sldMkLst>
          <pc:docMk/>
          <pc:sldMk cId="2141550241" sldId="267"/>
        </pc:sldMkLst>
        <pc:spChg chg="mod">
          <ac:chgData name="GOMEZ, Paula" userId="c93cf399-3ed7-4230-9282-8831e3fe5ae7" providerId="ADAL" clId="{D5FF43C0-5151-4D86-9C13-9C010071BC23}" dt="2023-02-02T11:35:08.954" v="238" actId="14100"/>
          <ac:spMkLst>
            <pc:docMk/>
            <pc:sldMk cId="2141550241" sldId="267"/>
            <ac:spMk id="70" creationId="{00000000-0000-0000-0000-000000000000}"/>
          </ac:spMkLst>
        </pc:spChg>
      </pc:sldChg>
    </pc:docChg>
  </pc:docChgLst>
  <pc:docChgLst>
    <pc:chgData name="GOMEZ, Paula" userId="c93cf399-3ed7-4230-9282-8831e3fe5ae7" providerId="ADAL" clId="{C93F0553-CA68-4DE5-B9D0-15745529591E}"/>
    <pc:docChg chg="custSel modSld modMainMaster">
      <pc:chgData name="GOMEZ, Paula" userId="c93cf399-3ed7-4230-9282-8831e3fe5ae7" providerId="ADAL" clId="{C93F0553-CA68-4DE5-B9D0-15745529591E}" dt="2023-05-26T13:07:15.398" v="278" actId="20577"/>
      <pc:docMkLst>
        <pc:docMk/>
      </pc:docMkLst>
      <pc:sldChg chg="modSp mod">
        <pc:chgData name="GOMEZ, Paula" userId="c93cf399-3ed7-4230-9282-8831e3fe5ae7" providerId="ADAL" clId="{C93F0553-CA68-4DE5-B9D0-15745529591E}" dt="2023-05-26T13:01:43.852" v="183" actId="14100"/>
        <pc:sldMkLst>
          <pc:docMk/>
          <pc:sldMk cId="0" sldId="256"/>
        </pc:sldMkLst>
        <pc:spChg chg="mod">
          <ac:chgData name="GOMEZ, Paula" userId="c93cf399-3ed7-4230-9282-8831e3fe5ae7" providerId="ADAL" clId="{C93F0553-CA68-4DE5-B9D0-15745529591E}" dt="2023-05-26T12:56:25.469" v="5" actId="1076"/>
          <ac:spMkLst>
            <pc:docMk/>
            <pc:sldMk cId="0" sldId="256"/>
            <ac:spMk id="66" creationId="{00000000-0000-0000-0000-000000000000}"/>
          </ac:spMkLst>
        </pc:spChg>
        <pc:spChg chg="mod">
          <ac:chgData name="GOMEZ, Paula" userId="c93cf399-3ed7-4230-9282-8831e3fe5ae7" providerId="ADAL" clId="{C93F0553-CA68-4DE5-B9D0-15745529591E}" dt="2023-05-26T13:01:43.852" v="183" actId="14100"/>
          <ac:spMkLst>
            <pc:docMk/>
            <pc:sldMk cId="0" sldId="256"/>
            <ac:spMk id="67" creationId="{00000000-0000-0000-0000-000000000000}"/>
          </ac:spMkLst>
        </pc:spChg>
      </pc:sldChg>
      <pc:sldChg chg="modSp mod">
        <pc:chgData name="GOMEZ, Paula" userId="c93cf399-3ed7-4230-9282-8831e3fe5ae7" providerId="ADAL" clId="{C93F0553-CA68-4DE5-B9D0-15745529591E}" dt="2023-05-26T13:07:07.301" v="273" actId="20577"/>
        <pc:sldMkLst>
          <pc:docMk/>
          <pc:sldMk cId="0" sldId="258"/>
        </pc:sldMkLst>
        <pc:spChg chg="mod">
          <ac:chgData name="GOMEZ, Paula" userId="c93cf399-3ed7-4230-9282-8831e3fe5ae7" providerId="ADAL" clId="{C93F0553-CA68-4DE5-B9D0-15745529591E}" dt="2023-05-26T13:07:07.301" v="273" actId="20577"/>
          <ac:spMkLst>
            <pc:docMk/>
            <pc:sldMk cId="0" sldId="258"/>
            <ac:spMk id="74" creationId="{00000000-0000-0000-0000-000000000000}"/>
          </ac:spMkLst>
        </pc:spChg>
      </pc:sldChg>
      <pc:sldChg chg="modSp mod">
        <pc:chgData name="GOMEZ, Paula" userId="c93cf399-3ed7-4230-9282-8831e3fe5ae7" providerId="ADAL" clId="{C93F0553-CA68-4DE5-B9D0-15745529591E}" dt="2023-05-26T13:03:25.590" v="226" actId="1076"/>
        <pc:sldMkLst>
          <pc:docMk/>
          <pc:sldMk cId="0" sldId="259"/>
        </pc:sldMkLst>
        <pc:spChg chg="mod">
          <ac:chgData name="GOMEZ, Paula" userId="c93cf399-3ed7-4230-9282-8831e3fe5ae7" providerId="ADAL" clId="{C93F0553-CA68-4DE5-B9D0-15745529591E}" dt="2023-05-26T13:03:25.590" v="226" actId="1076"/>
          <ac:spMkLst>
            <pc:docMk/>
            <pc:sldMk cId="0" sldId="259"/>
            <ac:spMk id="80" creationId="{00000000-0000-0000-0000-000000000000}"/>
          </ac:spMkLst>
        </pc:spChg>
      </pc:sldChg>
      <pc:sldChg chg="modSp mod">
        <pc:chgData name="GOMEZ, Paula" userId="c93cf399-3ed7-4230-9282-8831e3fe5ae7" providerId="ADAL" clId="{C93F0553-CA68-4DE5-B9D0-15745529591E}" dt="2023-05-26T13:03:34.380" v="227" actId="1076"/>
        <pc:sldMkLst>
          <pc:docMk/>
          <pc:sldMk cId="0" sldId="260"/>
        </pc:sldMkLst>
        <pc:spChg chg="mod">
          <ac:chgData name="GOMEZ, Paula" userId="c93cf399-3ed7-4230-9282-8831e3fe5ae7" providerId="ADAL" clId="{C93F0553-CA68-4DE5-B9D0-15745529591E}" dt="2023-05-26T13:03:34.380" v="227" actId="1076"/>
          <ac:spMkLst>
            <pc:docMk/>
            <pc:sldMk cId="0" sldId="260"/>
            <ac:spMk id="5" creationId="{2C74FCD8-38EC-8D4F-3C96-D6D21DD49C29}"/>
          </ac:spMkLst>
        </pc:spChg>
      </pc:sldChg>
      <pc:sldChg chg="modSp mod">
        <pc:chgData name="GOMEZ, Paula" userId="c93cf399-3ed7-4230-9282-8831e3fe5ae7" providerId="ADAL" clId="{C93F0553-CA68-4DE5-B9D0-15745529591E}" dt="2023-05-26T13:06:18.915" v="268" actId="20577"/>
        <pc:sldMkLst>
          <pc:docMk/>
          <pc:sldMk cId="0" sldId="261"/>
        </pc:sldMkLst>
        <pc:spChg chg="mod">
          <ac:chgData name="GOMEZ, Paula" userId="c93cf399-3ed7-4230-9282-8831e3fe5ae7" providerId="ADAL" clId="{C93F0553-CA68-4DE5-B9D0-15745529591E}" dt="2023-05-26T13:03:41.540" v="228" actId="1076"/>
          <ac:spMkLst>
            <pc:docMk/>
            <pc:sldMk cId="0" sldId="261"/>
            <ac:spMk id="5" creationId="{596DBBC4-D699-5127-6764-91FDCF84D89A}"/>
          </ac:spMkLst>
        </pc:spChg>
        <pc:spChg chg="mod">
          <ac:chgData name="GOMEZ, Paula" userId="c93cf399-3ed7-4230-9282-8831e3fe5ae7" providerId="ADAL" clId="{C93F0553-CA68-4DE5-B9D0-15745529591E}" dt="2023-05-26T13:06:18.915" v="268" actId="20577"/>
          <ac:spMkLst>
            <pc:docMk/>
            <pc:sldMk cId="0" sldId="261"/>
            <ac:spMk id="93" creationId="{00000000-0000-0000-0000-000000000000}"/>
          </ac:spMkLst>
        </pc:spChg>
      </pc:sldChg>
      <pc:sldChg chg="modSp mod">
        <pc:chgData name="GOMEZ, Paula" userId="c93cf399-3ed7-4230-9282-8831e3fe5ae7" providerId="ADAL" clId="{C93F0553-CA68-4DE5-B9D0-15745529591E}" dt="2023-05-26T13:06:04.071" v="266" actId="20577"/>
        <pc:sldMkLst>
          <pc:docMk/>
          <pc:sldMk cId="0" sldId="262"/>
        </pc:sldMkLst>
        <pc:spChg chg="mod">
          <ac:chgData name="GOMEZ, Paula" userId="c93cf399-3ed7-4230-9282-8831e3fe5ae7" providerId="ADAL" clId="{C93F0553-CA68-4DE5-B9D0-15745529591E}" dt="2023-05-26T13:03:47.309" v="229" actId="1076"/>
          <ac:spMkLst>
            <pc:docMk/>
            <pc:sldMk cId="0" sldId="262"/>
            <ac:spMk id="5" creationId="{A07AD695-024C-CDAC-B421-E202A14BD139}"/>
          </ac:spMkLst>
        </pc:spChg>
        <pc:spChg chg="mod">
          <ac:chgData name="GOMEZ, Paula" userId="c93cf399-3ed7-4230-9282-8831e3fe5ae7" providerId="ADAL" clId="{C93F0553-CA68-4DE5-B9D0-15745529591E}" dt="2023-05-26T13:06:04.071" v="266" actId="20577"/>
          <ac:spMkLst>
            <pc:docMk/>
            <pc:sldMk cId="0" sldId="262"/>
            <ac:spMk id="102" creationId="{00000000-0000-0000-0000-000000000000}"/>
          </ac:spMkLst>
        </pc:spChg>
      </pc:sldChg>
      <pc:sldChg chg="modSp mod">
        <pc:chgData name="GOMEZ, Paula" userId="c93cf399-3ed7-4230-9282-8831e3fe5ae7" providerId="ADAL" clId="{C93F0553-CA68-4DE5-B9D0-15745529591E}" dt="2023-05-26T13:03:53.588" v="230" actId="1076"/>
        <pc:sldMkLst>
          <pc:docMk/>
          <pc:sldMk cId="0" sldId="263"/>
        </pc:sldMkLst>
        <pc:spChg chg="mod">
          <ac:chgData name="GOMEZ, Paula" userId="c93cf399-3ed7-4230-9282-8831e3fe5ae7" providerId="ADAL" clId="{C93F0553-CA68-4DE5-B9D0-15745529591E}" dt="2023-05-26T13:03:53.588" v="230" actId="1076"/>
          <ac:spMkLst>
            <pc:docMk/>
            <pc:sldMk cId="0" sldId="263"/>
            <ac:spMk id="5" creationId="{8332ADEB-5001-BC77-FA14-207D14F9DD33}"/>
          </ac:spMkLst>
        </pc:spChg>
      </pc:sldChg>
      <pc:sldChg chg="modSp mod">
        <pc:chgData name="GOMEZ, Paula" userId="c93cf399-3ed7-4230-9282-8831e3fe5ae7" providerId="ADAL" clId="{C93F0553-CA68-4DE5-B9D0-15745529591E}" dt="2023-05-26T13:00:38.888" v="119" actId="20577"/>
        <pc:sldMkLst>
          <pc:docMk/>
          <pc:sldMk cId="0" sldId="264"/>
        </pc:sldMkLst>
        <pc:spChg chg="mod">
          <ac:chgData name="GOMEZ, Paula" userId="c93cf399-3ed7-4230-9282-8831e3fe5ae7" providerId="ADAL" clId="{C93F0553-CA68-4DE5-B9D0-15745529591E}" dt="2023-05-26T13:00:38.888" v="119" actId="20577"/>
          <ac:spMkLst>
            <pc:docMk/>
            <pc:sldMk cId="0" sldId="264"/>
            <ac:spMk id="3" creationId="{36B79C6A-239A-6029-8E18-1E2E8D28F681}"/>
          </ac:spMkLst>
        </pc:spChg>
      </pc:sldChg>
      <pc:sldChg chg="modSp mod">
        <pc:chgData name="GOMEZ, Paula" userId="c93cf399-3ed7-4230-9282-8831e3fe5ae7" providerId="ADAL" clId="{C93F0553-CA68-4DE5-B9D0-15745529591E}" dt="2023-05-26T13:05:36.366" v="260" actId="20577"/>
        <pc:sldMkLst>
          <pc:docMk/>
          <pc:sldMk cId="0" sldId="265"/>
        </pc:sldMkLst>
        <pc:spChg chg="mod">
          <ac:chgData name="GOMEZ, Paula" userId="c93cf399-3ed7-4230-9282-8831e3fe5ae7" providerId="ADAL" clId="{C93F0553-CA68-4DE5-B9D0-15745529591E}" dt="2023-05-26T13:00:46.778" v="133" actId="20577"/>
          <ac:spMkLst>
            <pc:docMk/>
            <pc:sldMk cId="0" sldId="265"/>
            <ac:spMk id="3" creationId="{67D6F53D-1164-2EE3-8E87-A37B019C907A}"/>
          </ac:spMkLst>
        </pc:spChg>
        <pc:spChg chg="mod">
          <ac:chgData name="GOMEZ, Paula" userId="c93cf399-3ed7-4230-9282-8831e3fe5ae7" providerId="ADAL" clId="{C93F0553-CA68-4DE5-B9D0-15745529591E}" dt="2023-05-26T13:05:36.366" v="260" actId="20577"/>
          <ac:spMkLst>
            <pc:docMk/>
            <pc:sldMk cId="0" sldId="265"/>
            <ac:spMk id="118" creationId="{00000000-0000-0000-0000-000000000000}"/>
          </ac:spMkLst>
        </pc:spChg>
      </pc:sldChg>
      <pc:sldChg chg="modSp mod">
        <pc:chgData name="GOMEZ, Paula" userId="c93cf399-3ed7-4230-9282-8831e3fe5ae7" providerId="ADAL" clId="{C93F0553-CA68-4DE5-B9D0-15745529591E}" dt="2023-05-26T13:01:26.765" v="181" actId="1076"/>
        <pc:sldMkLst>
          <pc:docMk/>
          <pc:sldMk cId="0" sldId="266"/>
        </pc:sldMkLst>
        <pc:spChg chg="mod">
          <ac:chgData name="GOMEZ, Paula" userId="c93cf399-3ed7-4230-9282-8831e3fe5ae7" providerId="ADAL" clId="{C93F0553-CA68-4DE5-B9D0-15745529591E}" dt="2023-05-26T13:01:26.765" v="181" actId="1076"/>
          <ac:spMkLst>
            <pc:docMk/>
            <pc:sldMk cId="0" sldId="266"/>
            <ac:spMk id="5" creationId="{9A7F27C4-44CF-1405-F9A2-5ED322BB1954}"/>
          </ac:spMkLst>
        </pc:spChg>
      </pc:sldChg>
      <pc:sldChg chg="modSp mod">
        <pc:chgData name="GOMEZ, Paula" userId="c93cf399-3ed7-4230-9282-8831e3fe5ae7" providerId="ADAL" clId="{C93F0553-CA68-4DE5-B9D0-15745529591E}" dt="2023-05-26T13:07:15.398" v="278" actId="20577"/>
        <pc:sldMkLst>
          <pc:docMk/>
          <pc:sldMk cId="2141550241" sldId="267"/>
        </pc:sldMkLst>
        <pc:spChg chg="mod">
          <ac:chgData name="GOMEZ, Paula" userId="c93cf399-3ed7-4230-9282-8831e3fe5ae7" providerId="ADAL" clId="{C93F0553-CA68-4DE5-B9D0-15745529591E}" dt="2023-05-26T13:07:15.398" v="278" actId="20577"/>
          <ac:spMkLst>
            <pc:docMk/>
            <pc:sldMk cId="2141550241" sldId="267"/>
            <ac:spMk id="70" creationId="{00000000-0000-0000-0000-000000000000}"/>
          </ac:spMkLst>
        </pc:spChg>
      </pc:sldChg>
      <pc:sldMasterChg chg="addSp delSp modSp mod modSldLayout">
        <pc:chgData name="GOMEZ, Paula" userId="c93cf399-3ed7-4230-9282-8831e3fe5ae7" providerId="ADAL" clId="{C93F0553-CA68-4DE5-B9D0-15745529591E}" dt="2023-05-26T13:05:00.098" v="241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C93F0553-CA68-4DE5-B9D0-15745529591E}" dt="2023-05-26T12:57:11.785" v="9" actId="478"/>
          <ac:picMkLst>
            <pc:docMk/>
            <pc:sldMasterMk cId="0" sldId="2147483648"/>
            <ac:picMk id="3" creationId="{00000000-0000-0000-0000-000000000000}"/>
          </ac:picMkLst>
        </pc:picChg>
        <pc:picChg chg="del">
          <ac:chgData name="GOMEZ, Paula" userId="c93cf399-3ed7-4230-9282-8831e3fe5ae7" providerId="ADAL" clId="{C93F0553-CA68-4DE5-B9D0-15745529591E}" dt="2023-05-26T13:04:23.137" v="232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C93F0553-CA68-4DE5-B9D0-15745529591E}" dt="2023-05-26T12:57:08.976" v="8" actId="478"/>
          <ac:picMkLst>
            <pc:docMk/>
            <pc:sldMasterMk cId="0" sldId="2147483648"/>
            <ac:picMk id="5" creationId="{00000000-0000-0000-0000-000000000000}"/>
          </ac:picMkLst>
        </pc:picChg>
        <pc:picChg chg="del">
          <ac:chgData name="GOMEZ, Paula" userId="c93cf399-3ed7-4230-9282-8831e3fe5ae7" providerId="ADAL" clId="{C93F0553-CA68-4DE5-B9D0-15745529591E}" dt="2023-05-26T13:04:21.135" v="231" actId="478"/>
          <ac:picMkLst>
            <pc:docMk/>
            <pc:sldMasterMk cId="0" sldId="2147483648"/>
            <ac:picMk id="6" creationId="{00000000-0000-0000-0000-000000000000}"/>
          </ac:picMkLst>
        </pc:picChg>
        <pc:picChg chg="add mod">
          <ac:chgData name="GOMEZ, Paula" userId="c93cf399-3ed7-4230-9282-8831e3fe5ae7" providerId="ADAL" clId="{C93F0553-CA68-4DE5-B9D0-15745529591E}" dt="2023-05-26T12:57:41.261" v="14" actId="1076"/>
          <ac:picMkLst>
            <pc:docMk/>
            <pc:sldMasterMk cId="0" sldId="2147483648"/>
            <ac:picMk id="15" creationId="{3BF0D5F8-1249-4EC1-8802-0D05E986A9CF}"/>
          </ac:picMkLst>
        </pc:picChg>
        <pc:picChg chg="add mod">
          <ac:chgData name="GOMEZ, Paula" userId="c93cf399-3ed7-4230-9282-8831e3fe5ae7" providerId="ADAL" clId="{C93F0553-CA68-4DE5-B9D0-15745529591E}" dt="2023-05-26T13:04:42.421" v="235" actId="14100"/>
          <ac:picMkLst>
            <pc:docMk/>
            <pc:sldMasterMk cId="0" sldId="2147483648"/>
            <ac:picMk id="16" creationId="{F043E900-88E1-44B0-8789-0F8EDC7E05BD}"/>
          </ac:picMkLst>
        </pc:picChg>
        <pc:sldLayoutChg chg="addSp delSp modSp mod">
          <pc:chgData name="GOMEZ, Paula" userId="c93cf399-3ed7-4230-9282-8831e3fe5ae7" providerId="ADAL" clId="{C93F0553-CA68-4DE5-B9D0-15745529591E}" dt="2023-05-26T13:04:52.023" v="238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C93F0553-CA68-4DE5-B9D0-15745529591E}" dt="2023-05-26T12:57:54.162" v="18"/>
            <ac:picMkLst>
              <pc:docMk/>
              <pc:sldMasterMk cId="0" sldId="2147483648"/>
              <pc:sldLayoutMk cId="0" sldId="2147483649"/>
              <ac:picMk id="15" creationId="{295D4EE8-2709-4B98-AB1E-2EEEACD1FA92}"/>
            </ac:picMkLst>
          </pc:picChg>
          <pc:picChg chg="add mod">
            <ac:chgData name="GOMEZ, Paula" userId="c93cf399-3ed7-4230-9282-8831e3fe5ae7" providerId="ADAL" clId="{C93F0553-CA68-4DE5-B9D0-15745529591E}" dt="2023-05-26T13:04:52.023" v="238"/>
            <ac:picMkLst>
              <pc:docMk/>
              <pc:sldMasterMk cId="0" sldId="2147483648"/>
              <pc:sldLayoutMk cId="0" sldId="2147483649"/>
              <ac:picMk id="16" creationId="{5F8A38DA-1E5F-4290-9E27-053A6EE06427}"/>
            </ac:picMkLst>
          </pc:picChg>
          <pc:picChg chg="del">
            <ac:chgData name="GOMEZ, Paula" userId="c93cf399-3ed7-4230-9282-8831e3fe5ae7" providerId="ADAL" clId="{C93F0553-CA68-4DE5-B9D0-15745529591E}" dt="2023-05-26T12:57:52.701" v="17" actId="478"/>
            <ac:picMkLst>
              <pc:docMk/>
              <pc:sldMasterMk cId="0" sldId="2147483648"/>
              <pc:sldLayoutMk cId="0" sldId="2147483649"/>
              <ac:picMk id="22" creationId="{00000000-0000-0000-0000-000000000000}"/>
            </ac:picMkLst>
          </pc:picChg>
          <pc:picChg chg="del">
            <ac:chgData name="GOMEZ, Paula" userId="c93cf399-3ed7-4230-9282-8831e3fe5ae7" providerId="ADAL" clId="{C93F0553-CA68-4DE5-B9D0-15745529591E}" dt="2023-05-26T13:04:51.249" v="237" actId="478"/>
            <ac:picMkLst>
              <pc:docMk/>
              <pc:sldMasterMk cId="0" sldId="2147483648"/>
              <pc:sldLayoutMk cId="0" sldId="2147483649"/>
              <ac:picMk id="23" creationId="{00000000-0000-0000-0000-000000000000}"/>
            </ac:picMkLst>
          </pc:picChg>
          <pc:picChg chg="del">
            <ac:chgData name="GOMEZ, Paula" userId="c93cf399-3ed7-4230-9282-8831e3fe5ae7" providerId="ADAL" clId="{C93F0553-CA68-4DE5-B9D0-15745529591E}" dt="2023-05-26T12:57:50.263" v="16" actId="478"/>
            <ac:picMkLst>
              <pc:docMk/>
              <pc:sldMasterMk cId="0" sldId="2147483648"/>
              <pc:sldLayoutMk cId="0" sldId="2147483649"/>
              <ac:picMk id="24" creationId="{00000000-0000-0000-0000-000000000000}"/>
            </ac:picMkLst>
          </pc:picChg>
          <pc:picChg chg="del">
            <ac:chgData name="GOMEZ, Paula" userId="c93cf399-3ed7-4230-9282-8831e3fe5ae7" providerId="ADAL" clId="{C93F0553-CA68-4DE5-B9D0-15745529591E}" dt="2023-05-26T13:04:50.066" v="236" actId="478"/>
            <ac:picMkLst>
              <pc:docMk/>
              <pc:sldMasterMk cId="0" sldId="2147483648"/>
              <pc:sldLayoutMk cId="0" sldId="2147483649"/>
              <ac:picMk id="25" creationId="{00000000-0000-0000-0000-000000000000}"/>
            </ac:picMkLst>
          </pc:picChg>
          <pc:picChg chg="del">
            <ac:chgData name="GOMEZ, Paula" userId="c93cf399-3ed7-4230-9282-8831e3fe5ae7" providerId="ADAL" clId="{C93F0553-CA68-4DE5-B9D0-15745529591E}" dt="2023-05-26T12:57:49.154" v="15" actId="478"/>
            <ac:picMkLst>
              <pc:docMk/>
              <pc:sldMasterMk cId="0" sldId="2147483648"/>
              <pc:sldLayoutMk cId="0" sldId="2147483649"/>
              <ac:picMk id="29" creationId="{00000000-0000-0000-0000-000000000000}"/>
            </ac:picMkLst>
          </pc:picChg>
        </pc:sldLayoutChg>
        <pc:sldLayoutChg chg="modSp mod">
          <pc:chgData name="GOMEZ, Paula" userId="c93cf399-3ed7-4230-9282-8831e3fe5ae7" providerId="ADAL" clId="{C93F0553-CA68-4DE5-B9D0-15745529591E}" dt="2023-05-26T12:58:16.909" v="22" actId="14100"/>
          <pc:sldLayoutMkLst>
            <pc:docMk/>
            <pc:sldMasterMk cId="0" sldId="2147483648"/>
            <pc:sldLayoutMk cId="0" sldId="2147483650"/>
          </pc:sldLayoutMkLst>
          <pc:spChg chg="mod">
            <ac:chgData name="GOMEZ, Paula" userId="c93cf399-3ed7-4230-9282-8831e3fe5ae7" providerId="ADAL" clId="{C93F0553-CA68-4DE5-B9D0-15745529591E}" dt="2023-05-26T12:58:16.909" v="22" actId="14100"/>
            <ac:spMkLst>
              <pc:docMk/>
              <pc:sldMasterMk cId="0" sldId="2147483648"/>
              <pc:sldLayoutMk cId="0" sldId="2147483650"/>
              <ac:spMk id="40" creationId="{00000000-0000-0000-0000-000000000000}"/>
            </ac:spMkLst>
          </pc:spChg>
        </pc:sldLayoutChg>
        <pc:sldLayoutChg chg="addSp delSp modSp mod">
          <pc:chgData name="GOMEZ, Paula" userId="c93cf399-3ed7-4230-9282-8831e3fe5ae7" providerId="ADAL" clId="{C93F0553-CA68-4DE5-B9D0-15745529591E}" dt="2023-05-26T13:05:00.098" v="241"/>
          <pc:sldLayoutMkLst>
            <pc:docMk/>
            <pc:sldMasterMk cId="0" sldId="2147483648"/>
            <pc:sldLayoutMk cId="0" sldId="2147483651"/>
          </pc:sldLayoutMkLst>
          <pc:picChg chg="add mod">
            <ac:chgData name="GOMEZ, Paula" userId="c93cf399-3ed7-4230-9282-8831e3fe5ae7" providerId="ADAL" clId="{C93F0553-CA68-4DE5-B9D0-15745529591E}" dt="2023-05-26T12:58:05.914" v="21"/>
            <ac:picMkLst>
              <pc:docMk/>
              <pc:sldMasterMk cId="0" sldId="2147483648"/>
              <pc:sldLayoutMk cId="0" sldId="2147483651"/>
              <ac:picMk id="13" creationId="{1B769F1F-C676-47AA-9540-1A8BF0C0178A}"/>
            </ac:picMkLst>
          </pc:picChg>
          <pc:picChg chg="add mod">
            <ac:chgData name="GOMEZ, Paula" userId="c93cf399-3ed7-4230-9282-8831e3fe5ae7" providerId="ADAL" clId="{C93F0553-CA68-4DE5-B9D0-15745529591E}" dt="2023-05-26T13:05:00.098" v="241"/>
            <ac:picMkLst>
              <pc:docMk/>
              <pc:sldMasterMk cId="0" sldId="2147483648"/>
              <pc:sldLayoutMk cId="0" sldId="2147483651"/>
              <ac:picMk id="14" creationId="{A495AFF4-FF31-459A-99A0-610EB3749439}"/>
            </ac:picMkLst>
          </pc:picChg>
          <pc:picChg chg="del">
            <ac:chgData name="GOMEZ, Paula" userId="c93cf399-3ed7-4230-9282-8831e3fe5ae7" providerId="ADAL" clId="{C93F0553-CA68-4DE5-B9D0-15745529591E}" dt="2023-05-26T12:58:04.666" v="20" actId="478"/>
            <ac:picMkLst>
              <pc:docMk/>
              <pc:sldMasterMk cId="0" sldId="2147483648"/>
              <pc:sldLayoutMk cId="0" sldId="2147483651"/>
              <ac:picMk id="49" creationId="{00000000-0000-0000-0000-000000000000}"/>
            </ac:picMkLst>
          </pc:picChg>
          <pc:picChg chg="del">
            <ac:chgData name="GOMEZ, Paula" userId="c93cf399-3ed7-4230-9282-8831e3fe5ae7" providerId="ADAL" clId="{C93F0553-CA68-4DE5-B9D0-15745529591E}" dt="2023-05-26T13:04:59.296" v="240" actId="478"/>
            <ac:picMkLst>
              <pc:docMk/>
              <pc:sldMasterMk cId="0" sldId="2147483648"/>
              <pc:sldLayoutMk cId="0" sldId="2147483651"/>
              <ac:picMk id="50" creationId="{00000000-0000-0000-0000-000000000000}"/>
            </ac:picMkLst>
          </pc:picChg>
          <pc:picChg chg="del">
            <ac:chgData name="GOMEZ, Paula" userId="c93cf399-3ed7-4230-9282-8831e3fe5ae7" providerId="ADAL" clId="{C93F0553-CA68-4DE5-B9D0-15745529591E}" dt="2023-05-26T12:58:03.754" v="19" actId="478"/>
            <ac:picMkLst>
              <pc:docMk/>
              <pc:sldMasterMk cId="0" sldId="2147483648"/>
              <pc:sldLayoutMk cId="0" sldId="2147483651"/>
              <ac:picMk id="51" creationId="{00000000-0000-0000-0000-000000000000}"/>
            </ac:picMkLst>
          </pc:picChg>
          <pc:picChg chg="del">
            <ac:chgData name="GOMEZ, Paula" userId="c93cf399-3ed7-4230-9282-8831e3fe5ae7" providerId="ADAL" clId="{C93F0553-CA68-4DE5-B9D0-15745529591E}" dt="2023-05-26T13:04:57.804" v="239" actId="478"/>
            <ac:picMkLst>
              <pc:docMk/>
              <pc:sldMasterMk cId="0" sldId="2147483648"/>
              <pc:sldLayoutMk cId="0" sldId="2147483651"/>
              <ac:picMk id="52" creationId="{00000000-0000-0000-0000-000000000000}"/>
            </ac:picMkLst>
          </pc:picChg>
        </pc:sldLayoutChg>
      </pc:sldMasterChg>
    </pc:docChg>
  </pc:docChgLst>
  <pc:docChgLst>
    <pc:chgData name="EZZINE, Hind" userId="S::ezzineh@who.int::edcab00f-6318-46e5-a4a9-188b01ee222f" providerId="AD" clId="Web-{525B3869-DF13-0593-2903-B70D718B763A}"/>
    <pc:docChg chg="modSld">
      <pc:chgData name="EZZINE, Hind" userId="S::ezzineh@who.int::edcab00f-6318-46e5-a4a9-188b01ee222f" providerId="AD" clId="Web-{525B3869-DF13-0593-2903-B70D718B763A}" dt="2023-05-25T12:39:18.329" v="661" actId="20577"/>
      <pc:docMkLst>
        <pc:docMk/>
      </pc:docMkLst>
      <pc:sldChg chg="modSp">
        <pc:chgData name="EZZINE, Hind" userId="S::ezzineh@who.int::edcab00f-6318-46e5-a4a9-188b01ee222f" providerId="AD" clId="Web-{525B3869-DF13-0593-2903-B70D718B763A}" dt="2023-05-25T12:10:06.894" v="69" actId="20577"/>
        <pc:sldMkLst>
          <pc:docMk/>
          <pc:sldMk cId="0" sldId="256"/>
        </pc:sldMkLst>
        <pc:spChg chg="mod">
          <ac:chgData name="EZZINE, Hind" userId="S::ezzineh@who.int::edcab00f-6318-46e5-a4a9-188b01ee222f" providerId="AD" clId="Web-{525B3869-DF13-0593-2903-B70D718B763A}" dt="2023-05-25T12:10:06.894" v="69" actId="20577"/>
          <ac:spMkLst>
            <pc:docMk/>
            <pc:sldMk cId="0" sldId="256"/>
            <ac:spMk id="66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09:29.878" v="50" actId="20577"/>
          <ac:spMkLst>
            <pc:docMk/>
            <pc:sldMk cId="0" sldId="256"/>
            <ac:spMk id="67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525B3869-DF13-0593-2903-B70D718B763A}" dt="2023-05-25T12:11:27.740" v="91" actId="20577"/>
        <pc:sldMkLst>
          <pc:docMk/>
          <pc:sldMk cId="0" sldId="257"/>
        </pc:sldMkLst>
        <pc:spChg chg="mod">
          <ac:chgData name="EZZINE, Hind" userId="S::ezzineh@who.int::edcab00f-6318-46e5-a4a9-188b01ee222f" providerId="AD" clId="Web-{525B3869-DF13-0593-2903-B70D718B763A}" dt="2023-05-25T12:11:27.740" v="91" actId="20577"/>
          <ac:spMkLst>
            <pc:docMk/>
            <pc:sldMk cId="0" sldId="257"/>
            <ac:spMk id="70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10:13.035" v="70" actId="20577"/>
          <ac:spMkLst>
            <pc:docMk/>
            <pc:sldMk cId="0" sldId="257"/>
            <ac:spMk id="71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525B3869-DF13-0593-2903-B70D718B763A}" dt="2023-05-25T12:19:30.955" v="173" actId="14100"/>
        <pc:sldMkLst>
          <pc:docMk/>
          <pc:sldMk cId="0" sldId="258"/>
        </pc:sldMkLst>
        <pc:spChg chg="mod">
          <ac:chgData name="EZZINE, Hind" userId="S::ezzineh@who.int::edcab00f-6318-46e5-a4a9-188b01ee222f" providerId="AD" clId="Web-{525B3869-DF13-0593-2903-B70D718B763A}" dt="2023-05-25T12:17:03.920" v="155" actId="1076"/>
          <ac:spMkLst>
            <pc:docMk/>
            <pc:sldMk cId="0" sldId="258"/>
            <ac:spMk id="73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19:30.955" v="173" actId="14100"/>
          <ac:spMkLst>
            <pc:docMk/>
            <pc:sldMk cId="0" sldId="258"/>
            <ac:spMk id="74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525B3869-DF13-0593-2903-B70D718B763A}" dt="2023-05-25T12:21:03.083" v="201" actId="20577"/>
        <pc:sldMkLst>
          <pc:docMk/>
          <pc:sldMk cId="0" sldId="259"/>
        </pc:sldMkLst>
        <pc:spChg chg="mod">
          <ac:chgData name="EZZINE, Hind" userId="S::ezzineh@who.int::edcab00f-6318-46e5-a4a9-188b01ee222f" providerId="AD" clId="Web-{525B3869-DF13-0593-2903-B70D718B763A}" dt="2023-05-25T12:20:04.144" v="186" actId="1076"/>
          <ac:spMkLst>
            <pc:docMk/>
            <pc:sldMk cId="0" sldId="259"/>
            <ac:spMk id="80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21:03.083" v="201" actId="20577"/>
          <ac:spMkLst>
            <pc:docMk/>
            <pc:sldMk cId="0" sldId="259"/>
            <ac:spMk id="81" creationId="{00000000-0000-0000-0000-000000000000}"/>
          </ac:spMkLst>
        </pc:spChg>
      </pc:sldChg>
      <pc:sldChg chg="addSp delSp modSp">
        <pc:chgData name="EZZINE, Hind" userId="S::ezzineh@who.int::edcab00f-6318-46e5-a4a9-188b01ee222f" providerId="AD" clId="Web-{525B3869-DF13-0593-2903-B70D718B763A}" dt="2023-05-25T12:25:57.074" v="294" actId="20577"/>
        <pc:sldMkLst>
          <pc:docMk/>
          <pc:sldMk cId="0" sldId="260"/>
        </pc:sldMkLst>
        <pc:spChg chg="add del mod">
          <ac:chgData name="EZZINE, Hind" userId="S::ezzineh@who.int::edcab00f-6318-46e5-a4a9-188b01ee222f" providerId="AD" clId="Web-{525B3869-DF13-0593-2903-B70D718B763A}" dt="2023-05-25T12:21:25.521" v="204"/>
          <ac:spMkLst>
            <pc:docMk/>
            <pc:sldMk cId="0" sldId="260"/>
            <ac:spMk id="3" creationId="{6FDCA9DC-C19C-2A4F-C99D-BF7B439D6648}"/>
          </ac:spMkLst>
        </pc:spChg>
        <pc:spChg chg="add">
          <ac:chgData name="EZZINE, Hind" userId="S::ezzineh@who.int::edcab00f-6318-46e5-a4a9-188b01ee222f" providerId="AD" clId="Web-{525B3869-DF13-0593-2903-B70D718B763A}" dt="2023-05-25T12:21:17.020" v="203"/>
          <ac:spMkLst>
            <pc:docMk/>
            <pc:sldMk cId="0" sldId="260"/>
            <ac:spMk id="5" creationId="{2C74FCD8-38EC-8D4F-3C96-D6D21DD49C29}"/>
          </ac:spMkLst>
        </pc:spChg>
        <pc:spChg chg="del">
          <ac:chgData name="EZZINE, Hind" userId="S::ezzineh@who.int::edcab00f-6318-46e5-a4a9-188b01ee222f" providerId="AD" clId="Web-{525B3869-DF13-0593-2903-B70D718B763A}" dt="2023-05-25T12:21:16.333" v="202"/>
          <ac:spMkLst>
            <pc:docMk/>
            <pc:sldMk cId="0" sldId="260"/>
            <ac:spMk id="86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25:57.074" v="294" actId="20577"/>
          <ac:spMkLst>
            <pc:docMk/>
            <pc:sldMk cId="0" sldId="260"/>
            <ac:spMk id="87" creationId="{00000000-0000-0000-0000-000000000000}"/>
          </ac:spMkLst>
        </pc:spChg>
      </pc:sldChg>
      <pc:sldChg chg="addSp delSp modSp">
        <pc:chgData name="EZZINE, Hind" userId="S::ezzineh@who.int::edcab00f-6318-46e5-a4a9-188b01ee222f" providerId="AD" clId="Web-{525B3869-DF13-0593-2903-B70D718B763A}" dt="2023-05-25T12:30:40.066" v="552" actId="20577"/>
        <pc:sldMkLst>
          <pc:docMk/>
          <pc:sldMk cId="0" sldId="261"/>
        </pc:sldMkLst>
        <pc:spChg chg="add del mod">
          <ac:chgData name="EZZINE, Hind" userId="S::ezzineh@who.int::edcab00f-6318-46e5-a4a9-188b01ee222f" providerId="AD" clId="Web-{525B3869-DF13-0593-2903-B70D718B763A}" dt="2023-05-25T12:21:40.193" v="209"/>
          <ac:spMkLst>
            <pc:docMk/>
            <pc:sldMk cId="0" sldId="261"/>
            <ac:spMk id="3" creationId="{56C75606-C125-AD2F-DCAD-053E021B34F0}"/>
          </ac:spMkLst>
        </pc:spChg>
        <pc:spChg chg="add mod">
          <ac:chgData name="EZZINE, Hind" userId="S::ezzineh@who.int::edcab00f-6318-46e5-a4a9-188b01ee222f" providerId="AD" clId="Web-{525B3869-DF13-0593-2903-B70D718B763A}" dt="2023-05-25T12:21:37.380" v="208" actId="20577"/>
          <ac:spMkLst>
            <pc:docMk/>
            <pc:sldMk cId="0" sldId="261"/>
            <ac:spMk id="5" creationId="{596DBBC4-D699-5127-6764-91FDCF84D89A}"/>
          </ac:spMkLst>
        </pc:spChg>
        <pc:spChg chg="del">
          <ac:chgData name="EZZINE, Hind" userId="S::ezzineh@who.int::edcab00f-6318-46e5-a4a9-188b01ee222f" providerId="AD" clId="Web-{525B3869-DF13-0593-2903-B70D718B763A}" dt="2023-05-25T12:21:30.943" v="205"/>
          <ac:spMkLst>
            <pc:docMk/>
            <pc:sldMk cId="0" sldId="261"/>
            <ac:spMk id="92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30:40.066" v="552" actId="20577"/>
          <ac:spMkLst>
            <pc:docMk/>
            <pc:sldMk cId="0" sldId="261"/>
            <ac:spMk id="93" creationId="{00000000-0000-0000-0000-000000000000}"/>
          </ac:spMkLst>
        </pc:spChg>
      </pc:sldChg>
      <pc:sldChg chg="addSp delSp modSp">
        <pc:chgData name="EZZINE, Hind" userId="S::ezzineh@who.int::edcab00f-6318-46e5-a4a9-188b01ee222f" providerId="AD" clId="Web-{525B3869-DF13-0593-2903-B70D718B763A}" dt="2023-05-25T12:37:27.310" v="629" actId="20577"/>
        <pc:sldMkLst>
          <pc:docMk/>
          <pc:sldMk cId="0" sldId="262"/>
        </pc:sldMkLst>
        <pc:spChg chg="add del mod">
          <ac:chgData name="EZZINE, Hind" userId="S::ezzineh@who.int::edcab00f-6318-46e5-a4a9-188b01ee222f" providerId="AD" clId="Web-{525B3869-DF13-0593-2903-B70D718B763A}" dt="2023-05-25T12:21:47.365" v="211"/>
          <ac:spMkLst>
            <pc:docMk/>
            <pc:sldMk cId="0" sldId="262"/>
            <ac:spMk id="3" creationId="{05412CC0-E1B2-B7F9-2A72-E2DB0F0D4FD1}"/>
          </ac:spMkLst>
        </pc:spChg>
        <pc:spChg chg="add mod">
          <ac:chgData name="EZZINE, Hind" userId="S::ezzineh@who.int::edcab00f-6318-46e5-a4a9-188b01ee222f" providerId="AD" clId="Web-{525B3869-DF13-0593-2903-B70D718B763A}" dt="2023-05-25T12:21:48.396" v="212"/>
          <ac:spMkLst>
            <pc:docMk/>
            <pc:sldMk cId="0" sldId="262"/>
            <ac:spMk id="5" creationId="{A07AD695-024C-CDAC-B421-E202A14BD139}"/>
          </ac:spMkLst>
        </pc:spChg>
        <pc:spChg chg="del">
          <ac:chgData name="EZZINE, Hind" userId="S::ezzineh@who.int::edcab00f-6318-46e5-a4a9-188b01ee222f" providerId="AD" clId="Web-{525B3869-DF13-0593-2903-B70D718B763A}" dt="2023-05-25T12:21:45.240" v="210"/>
          <ac:spMkLst>
            <pc:docMk/>
            <pc:sldMk cId="0" sldId="262"/>
            <ac:spMk id="101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37:27.310" v="629" actId="20577"/>
          <ac:spMkLst>
            <pc:docMk/>
            <pc:sldMk cId="0" sldId="262"/>
            <ac:spMk id="102" creationId="{00000000-0000-0000-0000-000000000000}"/>
          </ac:spMkLst>
        </pc:spChg>
      </pc:sldChg>
      <pc:sldChg chg="addSp delSp modSp">
        <pc:chgData name="EZZINE, Hind" userId="S::ezzineh@who.int::edcab00f-6318-46e5-a4a9-188b01ee222f" providerId="AD" clId="Web-{525B3869-DF13-0593-2903-B70D718B763A}" dt="2023-05-25T12:37:12.169" v="627" actId="20577"/>
        <pc:sldMkLst>
          <pc:docMk/>
          <pc:sldMk cId="0" sldId="263"/>
        </pc:sldMkLst>
        <pc:spChg chg="add del mod">
          <ac:chgData name="EZZINE, Hind" userId="S::ezzineh@who.int::edcab00f-6318-46e5-a4a9-188b01ee222f" providerId="AD" clId="Web-{525B3869-DF13-0593-2903-B70D718B763A}" dt="2023-05-25T12:22:00.834" v="215"/>
          <ac:spMkLst>
            <pc:docMk/>
            <pc:sldMk cId="0" sldId="263"/>
            <ac:spMk id="3" creationId="{1117527B-DA14-AD82-DACA-EA65B0EE5102}"/>
          </ac:spMkLst>
        </pc:spChg>
        <pc:spChg chg="add">
          <ac:chgData name="EZZINE, Hind" userId="S::ezzineh@who.int::edcab00f-6318-46e5-a4a9-188b01ee222f" providerId="AD" clId="Web-{525B3869-DF13-0593-2903-B70D718B763A}" dt="2023-05-25T12:21:55.209" v="214"/>
          <ac:spMkLst>
            <pc:docMk/>
            <pc:sldMk cId="0" sldId="263"/>
            <ac:spMk id="5" creationId="{8332ADEB-5001-BC77-FA14-207D14F9DD33}"/>
          </ac:spMkLst>
        </pc:spChg>
        <pc:spChg chg="del">
          <ac:chgData name="EZZINE, Hind" userId="S::ezzineh@who.int::edcab00f-6318-46e5-a4a9-188b01ee222f" providerId="AD" clId="Web-{525B3869-DF13-0593-2903-B70D718B763A}" dt="2023-05-25T12:21:54.474" v="213"/>
          <ac:spMkLst>
            <pc:docMk/>
            <pc:sldMk cId="0" sldId="263"/>
            <ac:spMk id="109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37:12.169" v="627" actId="20577"/>
          <ac:spMkLst>
            <pc:docMk/>
            <pc:sldMk cId="0" sldId="263"/>
            <ac:spMk id="110" creationId="{00000000-0000-0000-0000-000000000000}"/>
          </ac:spMkLst>
        </pc:spChg>
      </pc:sldChg>
      <pc:sldChg chg="addSp delSp modSp">
        <pc:chgData name="EZZINE, Hind" userId="S::ezzineh@who.int::edcab00f-6318-46e5-a4a9-188b01ee222f" providerId="AD" clId="Web-{525B3869-DF13-0593-2903-B70D718B763A}" dt="2023-05-25T12:37:43.311" v="631" actId="20577"/>
        <pc:sldMkLst>
          <pc:docMk/>
          <pc:sldMk cId="0" sldId="264"/>
        </pc:sldMkLst>
        <pc:spChg chg="add mod">
          <ac:chgData name="EZZINE, Hind" userId="S::ezzineh@who.int::edcab00f-6318-46e5-a4a9-188b01ee222f" providerId="AD" clId="Web-{525B3869-DF13-0593-2903-B70D718B763A}" dt="2023-05-25T12:22:30.288" v="222" actId="1076"/>
          <ac:spMkLst>
            <pc:docMk/>
            <pc:sldMk cId="0" sldId="264"/>
            <ac:spMk id="3" creationId="{36B79C6A-239A-6029-8E18-1E2E8D28F681}"/>
          </ac:spMkLst>
        </pc:spChg>
        <pc:spChg chg="mod">
          <ac:chgData name="EZZINE, Hind" userId="S::ezzineh@who.int::edcab00f-6318-46e5-a4a9-188b01ee222f" providerId="AD" clId="Web-{525B3869-DF13-0593-2903-B70D718B763A}" dt="2023-05-25T12:37:43.311" v="631" actId="20577"/>
          <ac:spMkLst>
            <pc:docMk/>
            <pc:sldMk cId="0" sldId="264"/>
            <ac:spMk id="5" creationId="{2B56C2FB-64BE-433A-96EA-5B7EDA70089E}"/>
          </ac:spMkLst>
        </pc:spChg>
        <pc:spChg chg="del mod">
          <ac:chgData name="EZZINE, Hind" userId="S::ezzineh@who.int::edcab00f-6318-46e5-a4a9-188b01ee222f" providerId="AD" clId="Web-{525B3869-DF13-0593-2903-B70D718B763A}" dt="2023-05-25T12:22:25.256" v="221"/>
          <ac:spMkLst>
            <pc:docMk/>
            <pc:sldMk cId="0" sldId="264"/>
            <ac:spMk id="113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37:02.185" v="624" actId="20577"/>
          <ac:spMkLst>
            <pc:docMk/>
            <pc:sldMk cId="0" sldId="264"/>
            <ac:spMk id="114" creationId="{00000000-0000-0000-0000-000000000000}"/>
          </ac:spMkLst>
        </pc:spChg>
      </pc:sldChg>
      <pc:sldChg chg="addSp delSp modSp">
        <pc:chgData name="EZZINE, Hind" userId="S::ezzineh@who.int::edcab00f-6318-46e5-a4a9-188b01ee222f" providerId="AD" clId="Web-{525B3869-DF13-0593-2903-B70D718B763A}" dt="2023-05-25T12:38:31.468" v="654" actId="20577"/>
        <pc:sldMkLst>
          <pc:docMk/>
          <pc:sldMk cId="0" sldId="265"/>
        </pc:sldMkLst>
        <pc:spChg chg="add del">
          <ac:chgData name="EZZINE, Hind" userId="S::ezzineh@who.int::edcab00f-6318-46e5-a4a9-188b01ee222f" providerId="AD" clId="Web-{525B3869-DF13-0593-2903-B70D718B763A}" dt="2023-05-25T12:22:57.445" v="226"/>
          <ac:spMkLst>
            <pc:docMk/>
            <pc:sldMk cId="0" sldId="265"/>
            <ac:spMk id="3" creationId="{67D6F53D-1164-2EE3-8E87-A37B019C907A}"/>
          </ac:spMkLst>
        </pc:spChg>
        <pc:spChg chg="del mod">
          <ac:chgData name="EZZINE, Hind" userId="S::ezzineh@who.int::edcab00f-6318-46e5-a4a9-188b01ee222f" providerId="AD" clId="Web-{525B3869-DF13-0593-2903-B70D718B763A}" dt="2023-05-25T12:23:05.289" v="228"/>
          <ac:spMkLst>
            <pc:docMk/>
            <pc:sldMk cId="0" sldId="265"/>
            <ac:spMk id="117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38:31.468" v="654" actId="20577"/>
          <ac:spMkLst>
            <pc:docMk/>
            <pc:sldMk cId="0" sldId="265"/>
            <ac:spMk id="118" creationId="{00000000-0000-0000-0000-000000000000}"/>
          </ac:spMkLst>
        </pc:spChg>
      </pc:sldChg>
      <pc:sldChg chg="addSp delSp modSp">
        <pc:chgData name="EZZINE, Hind" userId="S::ezzineh@who.int::edcab00f-6318-46e5-a4a9-188b01ee222f" providerId="AD" clId="Web-{525B3869-DF13-0593-2903-B70D718B763A}" dt="2023-05-25T12:39:18.329" v="661" actId="20577"/>
        <pc:sldMkLst>
          <pc:docMk/>
          <pc:sldMk cId="0" sldId="266"/>
        </pc:sldMkLst>
        <pc:spChg chg="add del mod">
          <ac:chgData name="EZZINE, Hind" userId="S::ezzineh@who.int::edcab00f-6318-46e5-a4a9-188b01ee222f" providerId="AD" clId="Web-{525B3869-DF13-0593-2903-B70D718B763A}" dt="2023-05-25T12:23:18.617" v="230"/>
          <ac:spMkLst>
            <pc:docMk/>
            <pc:sldMk cId="0" sldId="266"/>
            <ac:spMk id="3" creationId="{CE12224B-B9F0-919F-66BF-6BBB37862A54}"/>
          </ac:spMkLst>
        </pc:spChg>
        <pc:spChg chg="add mod">
          <ac:chgData name="EZZINE, Hind" userId="S::ezzineh@who.int::edcab00f-6318-46e5-a4a9-188b01ee222f" providerId="AD" clId="Web-{525B3869-DF13-0593-2903-B70D718B763A}" dt="2023-05-25T12:23:19.914" v="231"/>
          <ac:spMkLst>
            <pc:docMk/>
            <pc:sldMk cId="0" sldId="266"/>
            <ac:spMk id="5" creationId="{9A7F27C4-44CF-1405-F9A2-5ED322BB1954}"/>
          </ac:spMkLst>
        </pc:spChg>
        <pc:spChg chg="del">
          <ac:chgData name="EZZINE, Hind" userId="S::ezzineh@who.int::edcab00f-6318-46e5-a4a9-188b01ee222f" providerId="AD" clId="Web-{525B3869-DF13-0593-2903-B70D718B763A}" dt="2023-05-25T12:23:14.976" v="229"/>
          <ac:spMkLst>
            <pc:docMk/>
            <pc:sldMk cId="0" sldId="266"/>
            <ac:spMk id="121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39:18.329" v="661" actId="20577"/>
          <ac:spMkLst>
            <pc:docMk/>
            <pc:sldMk cId="0" sldId="266"/>
            <ac:spMk id="122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525B3869-DF13-0593-2903-B70D718B763A}" dt="2023-05-25T12:16:24.685" v="136" actId="20577"/>
        <pc:sldMkLst>
          <pc:docMk/>
          <pc:sldMk cId="2141550241" sldId="267"/>
        </pc:sldMkLst>
        <pc:spChg chg="mod">
          <ac:chgData name="EZZINE, Hind" userId="S::ezzineh@who.int::edcab00f-6318-46e5-a4a9-188b01ee222f" providerId="AD" clId="Web-{525B3869-DF13-0593-2903-B70D718B763A}" dt="2023-05-25T12:16:24.685" v="136" actId="20577"/>
          <ac:spMkLst>
            <pc:docMk/>
            <pc:sldMk cId="2141550241" sldId="267"/>
            <ac:spMk id="70" creationId="{00000000-0000-0000-0000-000000000000}"/>
          </ac:spMkLst>
        </pc:spChg>
        <pc:spChg chg="mod">
          <ac:chgData name="EZZINE, Hind" userId="S::ezzineh@who.int::edcab00f-6318-46e5-a4a9-188b01ee222f" providerId="AD" clId="Web-{525B3869-DF13-0593-2903-B70D718B763A}" dt="2023-05-25T12:15:20.636" v="130" actId="20577"/>
          <ac:spMkLst>
            <pc:docMk/>
            <pc:sldMk cId="2141550241" sldId="267"/>
            <ac:spMk id="71" creationId="{00000000-0000-0000-0000-000000000000}"/>
          </ac:spMkLst>
        </pc:spChg>
      </pc:sldChg>
    </pc:docChg>
  </pc:docChgLst>
  <pc:docChgLst>
    <pc:chgData name="GOMEZ, Paula" userId="S::gomezp@who.int::c93cf399-3ed7-4230-9282-8831e3fe5ae7" providerId="AD" clId="Web-{04415A12-14E8-96C3-4BA4-1A22A4BD98CE}"/>
    <pc:docChg chg="modSld">
      <pc:chgData name="GOMEZ, Paula" userId="S::gomezp@who.int::c93cf399-3ed7-4230-9282-8831e3fe5ae7" providerId="AD" clId="Web-{04415A12-14E8-96C3-4BA4-1A22A4BD98CE}" dt="2023-07-12T18:27:32.703" v="0"/>
      <pc:docMkLst>
        <pc:docMk/>
      </pc:docMkLst>
      <pc:sldChg chg="delSp">
        <pc:chgData name="GOMEZ, Paula" userId="S::gomezp@who.int::c93cf399-3ed7-4230-9282-8831e3fe5ae7" providerId="AD" clId="Web-{04415A12-14E8-96C3-4BA4-1A22A4BD98CE}" dt="2023-07-12T18:27:32.703" v="0"/>
        <pc:sldMkLst>
          <pc:docMk/>
          <pc:sldMk cId="0" sldId="264"/>
        </pc:sldMkLst>
        <pc:picChg chg="del">
          <ac:chgData name="GOMEZ, Paula" userId="S::gomezp@who.int::c93cf399-3ed7-4230-9282-8831e3fe5ae7" providerId="AD" clId="Web-{04415A12-14E8-96C3-4BA4-1A22A4BD98CE}" dt="2023-07-12T18:27:32.703" v="0"/>
          <ac:picMkLst>
            <pc:docMk/>
            <pc:sldMk cId="0" sldId="264"/>
            <ac:picMk id="115" creationId="{00000000-0000-0000-0000-000000000000}"/>
          </ac:picMkLst>
        </pc:picChg>
      </pc:sldChg>
    </pc:docChg>
  </pc:docChgLst>
  <pc:docChgLst>
    <pc:chgData name="GOMEZ, Paula" userId="S::gomezp@who.int::c93cf399-3ed7-4230-9282-8831e3fe5ae7" providerId="AD" clId="Web-{B6A4FC84-37C7-458E-B195-F4A1D9E1816C}"/>
    <pc:docChg chg="modSld">
      <pc:chgData name="GOMEZ, Paula" userId="S::gomezp@who.int::c93cf399-3ed7-4230-9282-8831e3fe5ae7" providerId="AD" clId="Web-{B6A4FC84-37C7-458E-B195-F4A1D9E1816C}" dt="2023-02-02T11:31:40.027" v="23" actId="1076"/>
      <pc:docMkLst>
        <pc:docMk/>
      </pc:docMkLst>
      <pc:sldChg chg="delSp modSp">
        <pc:chgData name="GOMEZ, Paula" userId="S::gomezp@who.int::c93cf399-3ed7-4230-9282-8831e3fe5ae7" providerId="AD" clId="Web-{B6A4FC84-37C7-458E-B195-F4A1D9E1816C}" dt="2023-02-02T11:30:46.791" v="16" actId="14100"/>
        <pc:sldMkLst>
          <pc:docMk/>
          <pc:sldMk cId="0" sldId="256"/>
        </pc:sldMkLst>
        <pc:spChg chg="mod">
          <ac:chgData name="GOMEZ, Paula" userId="S::gomezp@who.int::c93cf399-3ed7-4230-9282-8831e3fe5ae7" providerId="AD" clId="Web-{B6A4FC84-37C7-458E-B195-F4A1D9E1816C}" dt="2023-02-02T11:30:46.791" v="16" actId="14100"/>
          <ac:spMkLst>
            <pc:docMk/>
            <pc:sldMk cId="0" sldId="256"/>
            <ac:spMk id="66" creationId="{00000000-0000-0000-0000-000000000000}"/>
          </ac:spMkLst>
        </pc:spChg>
        <pc:spChg chg="mod">
          <ac:chgData name="GOMEZ, Paula" userId="S::gomezp@who.int::c93cf399-3ed7-4230-9282-8831e3fe5ae7" providerId="AD" clId="Web-{B6A4FC84-37C7-458E-B195-F4A1D9E1816C}" dt="2023-02-02T11:30:37.463" v="13" actId="20577"/>
          <ac:spMkLst>
            <pc:docMk/>
            <pc:sldMk cId="0" sldId="256"/>
            <ac:spMk id="67" creationId="{00000000-0000-0000-0000-000000000000}"/>
          </ac:spMkLst>
        </pc:spChg>
        <pc:spChg chg="del mod">
          <ac:chgData name="GOMEZ, Paula" userId="S::gomezp@who.int::c93cf399-3ed7-4230-9282-8831e3fe5ae7" providerId="AD" clId="Web-{B6A4FC84-37C7-458E-B195-F4A1D9E1816C}" dt="2023-02-02T11:29:35.117" v="1"/>
          <ac:spMkLst>
            <pc:docMk/>
            <pc:sldMk cId="0" sldId="256"/>
            <ac:spMk id="68" creationId="{00000000-0000-0000-0000-000000000000}"/>
          </ac:spMkLst>
        </pc:spChg>
      </pc:sldChg>
      <pc:sldChg chg="modSp">
        <pc:chgData name="GOMEZ, Paula" userId="S::gomezp@who.int::c93cf399-3ed7-4230-9282-8831e3fe5ae7" providerId="AD" clId="Web-{B6A4FC84-37C7-458E-B195-F4A1D9E1816C}" dt="2023-02-02T11:31:25.854" v="22" actId="1076"/>
        <pc:sldMkLst>
          <pc:docMk/>
          <pc:sldMk cId="0" sldId="258"/>
        </pc:sldMkLst>
        <pc:spChg chg="mod">
          <ac:chgData name="GOMEZ, Paula" userId="S::gomezp@who.int::c93cf399-3ed7-4230-9282-8831e3fe5ae7" providerId="AD" clId="Web-{B6A4FC84-37C7-458E-B195-F4A1D9E1816C}" dt="2023-02-02T11:31:25.854" v="22" actId="1076"/>
          <ac:spMkLst>
            <pc:docMk/>
            <pc:sldMk cId="0" sldId="258"/>
            <ac:spMk id="73" creationId="{00000000-0000-0000-0000-000000000000}"/>
          </ac:spMkLst>
        </pc:spChg>
        <pc:spChg chg="mod">
          <ac:chgData name="GOMEZ, Paula" userId="S::gomezp@who.int::c93cf399-3ed7-4230-9282-8831e3fe5ae7" providerId="AD" clId="Web-{B6A4FC84-37C7-458E-B195-F4A1D9E1816C}" dt="2023-02-02T11:31:20.479" v="21" actId="1076"/>
          <ac:spMkLst>
            <pc:docMk/>
            <pc:sldMk cId="0" sldId="258"/>
            <ac:spMk id="74" creationId="{00000000-0000-0000-0000-000000000000}"/>
          </ac:spMkLst>
        </pc:spChg>
      </pc:sldChg>
      <pc:sldChg chg="modSp">
        <pc:chgData name="GOMEZ, Paula" userId="S::gomezp@who.int::c93cf399-3ed7-4230-9282-8831e3fe5ae7" providerId="AD" clId="Web-{B6A4FC84-37C7-458E-B195-F4A1D9E1816C}" dt="2023-02-02T11:31:40.027" v="23" actId="1076"/>
        <pc:sldMkLst>
          <pc:docMk/>
          <pc:sldMk cId="0" sldId="259"/>
        </pc:sldMkLst>
        <pc:spChg chg="mod">
          <ac:chgData name="GOMEZ, Paula" userId="S::gomezp@who.int::c93cf399-3ed7-4230-9282-8831e3fe5ae7" providerId="AD" clId="Web-{B6A4FC84-37C7-458E-B195-F4A1D9E1816C}" dt="2023-02-02T11:31:40.027" v="23" actId="1076"/>
          <ac:spMkLst>
            <pc:docMk/>
            <pc:sldMk cId="0" sldId="259"/>
            <ac:spMk id="8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Source Sans Pro Regular"/>
      </a:defRPr>
    </a:lvl1pPr>
    <a:lvl2pPr indent="228600" latinLnBrk="0">
      <a:defRPr sz="1200">
        <a:latin typeface="+mn-lt"/>
        <a:ea typeface="+mn-ea"/>
        <a:cs typeface="+mn-cs"/>
        <a:sym typeface="Source Sans Pro Regular"/>
      </a:defRPr>
    </a:lvl2pPr>
    <a:lvl3pPr indent="457200" latinLnBrk="0">
      <a:defRPr sz="1200">
        <a:latin typeface="+mn-lt"/>
        <a:ea typeface="+mn-ea"/>
        <a:cs typeface="+mn-cs"/>
        <a:sym typeface="Source Sans Pro Regular"/>
      </a:defRPr>
    </a:lvl3pPr>
    <a:lvl4pPr indent="685800" latinLnBrk="0">
      <a:defRPr sz="1200">
        <a:latin typeface="+mn-lt"/>
        <a:ea typeface="+mn-ea"/>
        <a:cs typeface="+mn-cs"/>
        <a:sym typeface="Source Sans Pro Regular"/>
      </a:defRPr>
    </a:lvl4pPr>
    <a:lvl5pPr indent="914400" latinLnBrk="0">
      <a:defRPr sz="1200">
        <a:latin typeface="+mn-lt"/>
        <a:ea typeface="+mn-ea"/>
        <a:cs typeface="+mn-cs"/>
        <a:sym typeface="Source Sans Pro Regular"/>
      </a:defRPr>
    </a:lvl5pPr>
    <a:lvl6pPr indent="1143000" latinLnBrk="0">
      <a:defRPr sz="1200">
        <a:latin typeface="+mn-lt"/>
        <a:ea typeface="+mn-ea"/>
        <a:cs typeface="+mn-cs"/>
        <a:sym typeface="Source Sans Pro Regular"/>
      </a:defRPr>
    </a:lvl6pPr>
    <a:lvl7pPr indent="1371600" latinLnBrk="0">
      <a:defRPr sz="1200">
        <a:latin typeface="+mn-lt"/>
        <a:ea typeface="+mn-ea"/>
        <a:cs typeface="+mn-cs"/>
        <a:sym typeface="Source Sans Pro Regular"/>
      </a:defRPr>
    </a:lvl7pPr>
    <a:lvl8pPr indent="1600200" latinLnBrk="0">
      <a:defRPr sz="1200">
        <a:latin typeface="+mn-lt"/>
        <a:ea typeface="+mn-ea"/>
        <a:cs typeface="+mn-cs"/>
        <a:sym typeface="Source Sans Pro Regular"/>
      </a:defRPr>
    </a:lvl8pPr>
    <a:lvl9pPr indent="1828800" latinLnBrk="0">
      <a:defRPr sz="1200">
        <a:latin typeface="+mn-lt"/>
        <a:ea typeface="+mn-ea"/>
        <a:cs typeface="+mn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2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27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pic>
        <p:nvPicPr>
          <p:cNvPr id="28" name="Picture 18" descr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 anchor="t"/>
          <a:lstStyle>
            <a:lvl1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5" name="Picture 14" descr="A picture containing text, font, graphics, screenshot&#10;&#10;Description automatically generated">
            <a:extLst>
              <a:ext uri="{FF2B5EF4-FFF2-40B4-BE49-F238E27FC236}">
                <a16:creationId xmlns:a16="http://schemas.microsoft.com/office/drawing/2014/main" id="{295D4EE8-2709-4B98-AB1E-2EEEACD1FA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385" y="176874"/>
            <a:ext cx="917918" cy="822960"/>
          </a:xfrm>
          <a:prstGeom prst="rect">
            <a:avLst/>
          </a:prstGeom>
        </p:spPr>
      </p:pic>
      <p:pic>
        <p:nvPicPr>
          <p:cNvPr id="16" name="Picture 15" descr="A logo of the united nations organization&#10;&#10;Description automatically generated with low confidence">
            <a:extLst>
              <a:ext uri="{FF2B5EF4-FFF2-40B4-BE49-F238E27FC236}">
                <a16:creationId xmlns:a16="http://schemas.microsoft.com/office/drawing/2014/main" id="{5F8A38DA-1E5F-4290-9E27-053A6EE0642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5" y="6202646"/>
            <a:ext cx="940070" cy="621686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1213945"/>
            <a:ext cx="7529515" cy="517574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A014C6FD-579D-92FD-755B-851C082F18B6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‹#›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" descr="Image"/>
          <p:cNvPicPr>
            <a:picLocks noChangeAspect="1"/>
          </p:cNvPicPr>
          <p:nvPr/>
        </p:nvPicPr>
        <p:blipFill>
          <a:blip r:embed="rId2"/>
          <a:srcRect t="43728"/>
          <a:stretch>
            <a:fillRect/>
          </a:stretch>
        </p:blipFill>
        <p:spPr>
          <a:xfrm>
            <a:off x="-70810" y="-35923"/>
            <a:ext cx="9613711" cy="691323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54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</p:spPr>
        <p:txBody>
          <a:bodyPr anchor="t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307099" y="-13301"/>
            <a:ext cx="3571875" cy="646113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9C364CBC-7CF0-AE57-7D08-281670EC6954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‹#›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Picture 12" descr="A picture containing text, font, graphics, screenshot&#10;&#10;Description automatically generated">
            <a:extLst>
              <a:ext uri="{FF2B5EF4-FFF2-40B4-BE49-F238E27FC236}">
                <a16:creationId xmlns:a16="http://schemas.microsoft.com/office/drawing/2014/main" id="{1B769F1F-C676-47AA-9540-1A8BF0C017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385" y="176874"/>
            <a:ext cx="917918" cy="822960"/>
          </a:xfrm>
          <a:prstGeom prst="rect">
            <a:avLst/>
          </a:prstGeom>
        </p:spPr>
      </p:pic>
      <p:pic>
        <p:nvPicPr>
          <p:cNvPr id="14" name="Picture 13" descr="A logo of the united nations organization&#10;&#10;Description automatically generated with low confidence">
            <a:extLst>
              <a:ext uri="{FF2B5EF4-FFF2-40B4-BE49-F238E27FC236}">
                <a16:creationId xmlns:a16="http://schemas.microsoft.com/office/drawing/2014/main" id="{A495AFF4-FF31-459A-99A0-610EB37494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5" y="6202646"/>
            <a:ext cx="940070" cy="621686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sp>
        <p:nvSpPr>
          <p:cNvPr id="9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3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388935" y="-123222"/>
            <a:ext cx="3264195" cy="1932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Rounded Rectangle 5"/>
          <p:cNvSpPr/>
          <p:nvPr/>
        </p:nvSpPr>
        <p:spPr>
          <a:xfrm flipV="1">
            <a:off x="389002" y="1340767"/>
            <a:ext cx="2655038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2"/>
            <a:ext cx="280874" cy="3200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" name="Slide Number">
            <a:extLst>
              <a:ext uri="{FF2B5EF4-FFF2-40B4-BE49-F238E27FC236}">
                <a16:creationId xmlns:a16="http://schemas.microsoft.com/office/drawing/2014/main" id="{8404A9C5-F941-CFA3-5D5C-0239A1690501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‹#›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5" name="Picture 14" descr="A picture containing text, font, graphics, screenshot&#10;&#10;Description automatically generated">
            <a:extLst>
              <a:ext uri="{FF2B5EF4-FFF2-40B4-BE49-F238E27FC236}">
                <a16:creationId xmlns:a16="http://schemas.microsoft.com/office/drawing/2014/main" id="{3BF0D5F8-1249-4EC1-8802-0D05E986A9C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385" y="176874"/>
            <a:ext cx="917918" cy="822960"/>
          </a:xfrm>
          <a:prstGeom prst="rect">
            <a:avLst/>
          </a:prstGeom>
        </p:spPr>
      </p:pic>
      <p:pic>
        <p:nvPicPr>
          <p:cNvPr id="16" name="Picture 15" descr="A logo of the united nations organization&#10;&#10;Description automatically generated with low confidence">
            <a:extLst>
              <a:ext uri="{FF2B5EF4-FFF2-40B4-BE49-F238E27FC236}">
                <a16:creationId xmlns:a16="http://schemas.microsoft.com/office/drawing/2014/main" id="{F043E900-88E1-44B0-8789-0F8EDC7E05B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5" y="6202646"/>
            <a:ext cx="940070" cy="621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216990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361649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506309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650968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1070480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121514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35980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504459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6340783" y="2811475"/>
            <a:ext cx="5371841" cy="2022918"/>
          </a:xfrm>
          <a:prstGeom prst="rect">
            <a:avLst/>
          </a:prstGeom>
        </p:spPr>
        <p:txBody>
          <a:bodyPr lIns="45719" tIns="45720" rIns="45719" bIns="45720" anchor="t"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algn="ctr"/>
            <a:r>
              <a:rPr lang="fr-FR" sz="2400" b="1" dirty="0"/>
              <a:t>Rapport d'investigation </a:t>
            </a:r>
          </a:p>
          <a:p>
            <a:pPr algn="ctr"/>
            <a:endParaRPr lang="en-US" sz="2400" dirty="0"/>
          </a:p>
          <a:p>
            <a:pPr algn="ctr"/>
            <a:r>
              <a:rPr lang="en-US" sz="2400" b="1" dirty="0">
                <a:highlight>
                  <a:srgbClr val="FFFF00"/>
                </a:highlight>
              </a:rPr>
              <a:t>Titre, </a:t>
            </a:r>
          </a:p>
          <a:p>
            <a:pPr algn="ctr"/>
            <a:r>
              <a:rPr lang="en-US" sz="2400" b="1" dirty="0">
                <a:highlight>
                  <a:srgbClr val="FFFF00"/>
                </a:highlight>
              </a:rPr>
              <a:t>Date</a:t>
            </a:r>
            <a:r>
              <a:rPr sz="2400" b="1" dirty="0">
                <a:highlight>
                  <a:srgbClr val="FFFF00"/>
                </a:highlight>
              </a:rPr>
              <a:t>, </a:t>
            </a:r>
            <a:r>
              <a:rPr lang="fr-FR" sz="2400" b="1" dirty="0">
                <a:highlight>
                  <a:srgbClr val="FFFF00"/>
                </a:highlight>
              </a:rPr>
              <a:t>auteurs</a:t>
            </a:r>
            <a:endParaRPr sz="2400" dirty="0">
              <a:highlight>
                <a:srgbClr val="FFFF00"/>
              </a:highlight>
            </a:endParaRPr>
          </a:p>
        </p:txBody>
      </p:sp>
      <p:sp>
        <p:nvSpPr>
          <p:cNvPr id="67" name="Title 1"/>
          <p:cNvSpPr txBox="1">
            <a:spLocks noGrp="1"/>
          </p:cNvSpPr>
          <p:nvPr>
            <p:ph type="title"/>
          </p:nvPr>
        </p:nvSpPr>
        <p:spPr>
          <a:xfrm>
            <a:off x="479375" y="588397"/>
            <a:ext cx="5110391" cy="2903471"/>
          </a:xfrm>
          <a:prstGeom prst="rect">
            <a:avLst/>
          </a:prstGeom>
        </p:spPr>
        <p:txBody>
          <a:bodyPr lIns="45719" tIns="45720" rIns="45719" bIns="45720" anchor="ctr">
            <a:noAutofit/>
          </a:bodyPr>
          <a:lstStyle/>
          <a:p>
            <a:r>
              <a:rPr lang="fr-FR" sz="3600" b="1" dirty="0"/>
              <a:t>Formation avancée des Equipes d'intervention Rapide</a:t>
            </a:r>
            <a:br>
              <a:rPr lang="fr-FR" sz="3600" b="1" dirty="0"/>
            </a:br>
            <a:br>
              <a:rPr lang="en-US" sz="3600" b="1" dirty="0"/>
            </a:br>
            <a:r>
              <a:rPr lang="fr-FR" sz="3600" b="1" dirty="0">
                <a:solidFill>
                  <a:srgbClr val="002060"/>
                </a:solidFill>
                <a:highlight>
                  <a:srgbClr val="FFFF00"/>
                </a:highlight>
              </a:rPr>
              <a:t>Pays</a:t>
            </a:r>
            <a:endParaRPr lang="fr-FR" sz="3600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ubtitle 2"/>
          <p:cNvSpPr txBox="1"/>
          <p:nvPr/>
        </p:nvSpPr>
        <p:spPr>
          <a:xfrm>
            <a:off x="1758131" y="1134599"/>
            <a:ext cx="813816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t">
            <a:spAutoFit/>
          </a:bodyPr>
          <a:lstStyle/>
          <a:p>
            <a:pPr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>
                <a:solidFill>
                  <a:schemeClr val="accent3"/>
                </a:solidFill>
              </a:rPr>
              <a:t>III.</a:t>
            </a:r>
            <a:r>
              <a:rPr dirty="0"/>
              <a:t> </a:t>
            </a:r>
            <a:r>
              <a:rPr lang="fr-FR" dirty="0"/>
              <a:t>Résultats</a:t>
            </a:r>
            <a:r>
              <a:rPr dirty="0"/>
              <a:t> (3):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B56C2FB-64BE-433A-96EA-5B7EDA70089E}"/>
              </a:ext>
            </a:extLst>
          </p:cNvPr>
          <p:cNvSpPr txBox="1"/>
          <p:nvPr/>
        </p:nvSpPr>
        <p:spPr>
          <a:xfrm>
            <a:off x="1949031" y="1923766"/>
            <a:ext cx="813816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t">
            <a:spAutoFit/>
          </a:bodyPr>
          <a:lstStyle/>
          <a:p>
            <a:pPr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fr-FR" dirty="0">
                <a:solidFill>
                  <a:schemeClr val="tx1"/>
                </a:solidFill>
                <a:highlight>
                  <a:srgbClr val="FFFF00"/>
                </a:highlight>
              </a:rPr>
              <a:t>Résultats</a:t>
            </a:r>
            <a:r>
              <a:rPr dirty="0">
                <a:solidFill>
                  <a:schemeClr val="tx1"/>
                </a:solidFill>
                <a:highlight>
                  <a:srgbClr val="FFFF00"/>
                </a:highlight>
              </a:rPr>
              <a:t> </a:t>
            </a:r>
            <a:r>
              <a:rPr lang="fr-FR" dirty="0">
                <a:highlight>
                  <a:srgbClr val="FFFF00"/>
                </a:highlight>
              </a:rPr>
              <a:t>selon le lieu </a:t>
            </a:r>
            <a:r>
              <a:rPr dirty="0">
                <a:highlight>
                  <a:srgbClr val="FFFF00"/>
                </a:highlight>
              </a:rPr>
              <a:t>(</a:t>
            </a:r>
            <a:r>
              <a:rPr lang="fr-FR" dirty="0">
                <a:highlight>
                  <a:srgbClr val="FFFF00"/>
                </a:highlight>
              </a:rPr>
              <a:t>carte</a:t>
            </a:r>
            <a:r>
              <a:rPr dirty="0">
                <a:highlight>
                  <a:srgbClr val="FFFF00"/>
                </a:highlight>
              </a:rPr>
              <a:t>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6B79C6A-239A-6029-8E18-1E2E8D28F681}"/>
              </a:ext>
            </a:extLst>
          </p:cNvPr>
          <p:cNvSpPr txBox="1">
            <a:spLocks/>
          </p:cNvSpPr>
          <p:nvPr/>
        </p:nvSpPr>
        <p:spPr>
          <a:xfrm>
            <a:off x="179860" y="-205931"/>
            <a:ext cx="8895852" cy="944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ctr">
            <a:normAutofit/>
          </a:bodyPr>
          <a:lstStyle>
            <a:lvl1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Source Sans Pro Regular"/>
              </a:defRPr>
            </a:lvl1pPr>
            <a:lvl2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  <a:lvl6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6pPr>
            <a:lvl7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7pPr>
            <a:lvl8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8pPr>
            <a:lvl9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9pPr>
          </a:lstStyle>
          <a:p>
            <a:pPr hangingPunct="1"/>
            <a:r>
              <a:rPr lang="fr-FR" b="1" dirty="0"/>
              <a:t>III Résultats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ubtitle 2"/>
          <p:cNvSpPr txBox="1"/>
          <p:nvPr/>
        </p:nvSpPr>
        <p:spPr>
          <a:xfrm>
            <a:off x="4319271" y="1916832"/>
            <a:ext cx="5856153" cy="2215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t">
            <a:spAutoFit/>
          </a:bodyPr>
          <a:lstStyle/>
          <a:p>
            <a:pPr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>
                <a:solidFill>
                  <a:schemeClr val="accent3"/>
                </a:solidFill>
              </a:rPr>
              <a:t>III.</a:t>
            </a:r>
            <a:r>
              <a:rPr dirty="0"/>
              <a:t> </a:t>
            </a:r>
            <a:r>
              <a:rPr lang="fr-FR" dirty="0"/>
              <a:t>Résultats </a:t>
            </a:r>
            <a:r>
              <a:rPr dirty="0"/>
              <a:t>(4):</a:t>
            </a:r>
            <a:r>
              <a:rPr lang="fr-FR" dirty="0"/>
              <a:t> </a:t>
            </a:r>
            <a:endParaRPr sz="3200" dirty="0">
              <a:solidFill>
                <a:srgbClr val="10253F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7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endParaRPr sz="3200" dirty="0">
              <a:solidFill>
                <a:srgbClr val="10253F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fr-FR" dirty="0">
                <a:highlight>
                  <a:srgbClr val="FFFF00"/>
                </a:highlight>
              </a:rPr>
              <a:t>Résultats</a:t>
            </a:r>
            <a:r>
              <a:rPr dirty="0">
                <a:highlight>
                  <a:srgbClr val="FFFF00"/>
                </a:highlight>
              </a:rPr>
              <a:t> </a:t>
            </a:r>
            <a:r>
              <a:rPr lang="fr-FR" dirty="0">
                <a:highlight>
                  <a:srgbClr val="FFFF00"/>
                </a:highlight>
              </a:rPr>
              <a:t>selon les caractéristiques de personne</a:t>
            </a:r>
            <a:r>
              <a:rPr dirty="0">
                <a:highlight>
                  <a:srgbClr val="FFFF00"/>
                </a:highlight>
              </a:rPr>
              <a:t> (</a:t>
            </a:r>
            <a:r>
              <a:rPr lang="fr-FR" dirty="0">
                <a:highlight>
                  <a:srgbClr val="FFFF00"/>
                </a:highlight>
              </a:rPr>
              <a:t>courbes, </a:t>
            </a:r>
            <a:r>
              <a:rPr dirty="0">
                <a:highlight>
                  <a:srgbClr val="FFFF00"/>
                </a:highlight>
              </a:rPr>
              <a:t>table</a:t>
            </a:r>
            <a:r>
              <a:rPr lang="fr-FR" dirty="0">
                <a:highlight>
                  <a:srgbClr val="FFFF00"/>
                </a:highlight>
              </a:rPr>
              <a:t>aux, graphiques, etc.)</a:t>
            </a:r>
            <a:endParaRPr dirty="0">
              <a:highlight>
                <a:srgbClr val="FFFF00"/>
              </a:highlight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7D6F53D-1164-2EE3-8E87-A37B019C907A}"/>
              </a:ext>
            </a:extLst>
          </p:cNvPr>
          <p:cNvSpPr txBox="1">
            <a:spLocks/>
          </p:cNvSpPr>
          <p:nvPr/>
        </p:nvSpPr>
        <p:spPr>
          <a:xfrm>
            <a:off x="191766" y="-265463"/>
            <a:ext cx="3264196" cy="1932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ctr">
            <a:normAutofit/>
          </a:bodyPr>
          <a:lstStyle>
            <a:lvl1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  <a:lvl6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6pPr>
            <a:lvl7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7pPr>
            <a:lvl8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8pPr>
            <a:lvl9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9pPr>
          </a:lstStyle>
          <a:p>
            <a:pPr hangingPunct="1"/>
            <a:r>
              <a:rPr lang="fr-FR" b="1" dirty="0"/>
              <a:t>III Résultats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 Placeholder 1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lIns="45719" tIns="45720" rIns="45719" bIns="45720" anchor="ctr">
            <a:noAutofit/>
          </a:bodyPr>
          <a:lstStyle/>
          <a:p>
            <a:pPr defTabSz="263281">
              <a:spcBef>
                <a:spcPts val="0"/>
              </a:spcBef>
              <a:defRPr sz="2184"/>
            </a:pPr>
            <a:r>
              <a:rPr lang="en-US" sz="2150" dirty="0">
                <a:solidFill>
                  <a:schemeClr val="accent3"/>
                </a:solidFill>
              </a:rPr>
              <a:t>VII.</a:t>
            </a:r>
            <a:r>
              <a:rPr lang="en-US" sz="2150" dirty="0"/>
              <a:t> </a:t>
            </a:r>
            <a:r>
              <a:rPr lang="en-US" sz="2150" dirty="0">
                <a:sym typeface="Calibri"/>
              </a:rPr>
              <a:t>M</a:t>
            </a:r>
            <a:r>
              <a:rPr lang="fr" sz="2150" err="1">
                <a:sym typeface="Calibri"/>
              </a:rPr>
              <a:t>esures</a:t>
            </a:r>
            <a:r>
              <a:rPr lang="fr" sz="2150" dirty="0">
                <a:sym typeface="Calibri"/>
              </a:rPr>
              <a:t> de santé publique recommandées</a:t>
            </a:r>
            <a:r>
              <a:rPr lang="en-US" sz="2150" dirty="0">
                <a:sym typeface="Calibri"/>
              </a:rPr>
              <a:t>:</a:t>
            </a:r>
          </a:p>
          <a:p>
            <a:pPr defTabSz="263281">
              <a:spcBef>
                <a:spcPts val="0"/>
              </a:spcBef>
              <a:defRPr sz="2184"/>
            </a:pPr>
            <a:endParaRPr lang="en-US" dirty="0"/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en-US" dirty="0">
                <a:highlight>
                  <a:srgbClr val="FFFF00"/>
                </a:highlight>
              </a:rPr>
              <a:t>Action 1</a:t>
            </a: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</a:endParaRP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en-US" dirty="0">
                <a:highlight>
                  <a:srgbClr val="FFFF00"/>
                </a:highlight>
              </a:rPr>
              <a:t>Action 2</a:t>
            </a: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</a:endParaRP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en-US" dirty="0">
                <a:highlight>
                  <a:srgbClr val="FFFF00"/>
                </a:highlight>
              </a:rPr>
              <a:t>Action 3</a:t>
            </a: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</a:endParaRP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en-US" dirty="0">
                <a:highlight>
                  <a:srgbClr val="FFFF00"/>
                </a:highlight>
              </a:rPr>
              <a:t>Action 4</a:t>
            </a: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</a:endParaRP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en-US" dirty="0">
                <a:highlight>
                  <a:srgbClr val="FFFF00"/>
                </a:highlight>
              </a:rPr>
              <a:t>Action 5</a:t>
            </a: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A7F27C4-44CF-1405-F9A2-5ED322BB19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8934" y="-305220"/>
            <a:ext cx="3264196" cy="1932378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r>
              <a:rPr lang="fr-FR" b="1" dirty="0"/>
              <a:t>VII Mesures de  santé publique recommandées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"/>
          <p:cNvSpPr txBox="1">
            <a:spLocks noGrp="1"/>
          </p:cNvSpPr>
          <p:nvPr>
            <p:ph type="body" idx="1"/>
          </p:nvPr>
        </p:nvSpPr>
        <p:spPr>
          <a:xfrm>
            <a:off x="1039529" y="1668862"/>
            <a:ext cx="10125776" cy="4106296"/>
          </a:xfrm>
          <a:prstGeom prst="rect">
            <a:avLst/>
          </a:prstGeom>
        </p:spPr>
        <p:txBody>
          <a:bodyPr lIns="45719" tIns="45720" rIns="45719" bIns="45720" anchor="t">
            <a:normAutofit/>
          </a:bodyPr>
          <a:lstStyle/>
          <a:p>
            <a:pPr defTabSz="286426">
              <a:spcBef>
                <a:spcPts val="0"/>
              </a:spcBef>
              <a:defRPr sz="2376"/>
            </a:pPr>
            <a:endParaRPr lang="fr-FR" sz="2350" dirty="0">
              <a:solidFill>
                <a:srgbClr val="FF0000"/>
              </a:solidFill>
            </a:endParaRPr>
          </a:p>
          <a:p>
            <a:pPr defTabSz="286426">
              <a:spcBef>
                <a:spcPts val="0"/>
              </a:spcBef>
              <a:defRPr sz="2376"/>
            </a:pPr>
            <a:endParaRPr lang="fr-FR" sz="2350" dirty="0">
              <a:solidFill>
                <a:srgbClr val="FF0000"/>
              </a:solidFill>
            </a:endParaRPr>
          </a:p>
          <a:p>
            <a:pPr defTabSz="286426">
              <a:spcBef>
                <a:spcPts val="0"/>
              </a:spcBef>
              <a:defRPr sz="2376"/>
            </a:pPr>
            <a:r>
              <a:rPr lang="fr-FR" sz="2350" dirty="0">
                <a:solidFill>
                  <a:srgbClr val="FF0000"/>
                </a:solidFill>
              </a:rPr>
              <a:t>Ce modèle est fourni pour faciliter la présentation du rapport d'investigation de votre équipe. </a:t>
            </a:r>
          </a:p>
          <a:p>
            <a:pPr defTabSz="286426">
              <a:spcBef>
                <a:spcPts val="0"/>
              </a:spcBef>
              <a:defRPr sz="2376"/>
            </a:pPr>
            <a:endParaRPr lang="fr-FR" sz="2376">
              <a:solidFill>
                <a:srgbClr val="FF0000"/>
              </a:solidFill>
            </a:endParaRPr>
          </a:p>
          <a:p>
            <a:pPr defTabSz="286426">
              <a:spcBef>
                <a:spcPts val="0"/>
              </a:spcBef>
              <a:defRPr sz="2376"/>
            </a:pPr>
            <a:r>
              <a:rPr lang="fr-FR" sz="2376" dirty="0">
                <a:solidFill>
                  <a:srgbClr val="FF0000"/>
                </a:solidFill>
              </a:rPr>
              <a:t>Tous les textes/sections surlignés en jaune doivent être modifiés/complétés par l'équipe. </a:t>
            </a:r>
          </a:p>
          <a:p>
            <a:pPr defTabSz="286426">
              <a:spcBef>
                <a:spcPts val="0"/>
              </a:spcBef>
              <a:defRPr sz="2376"/>
            </a:pPr>
            <a:endParaRPr lang="fr-FR" sz="2350" dirty="0">
              <a:solidFill>
                <a:srgbClr val="FF0000"/>
              </a:solidFill>
            </a:endParaRPr>
          </a:p>
        </p:txBody>
      </p:sp>
      <p:sp>
        <p:nvSpPr>
          <p:cNvPr id="71" name="Title 1"/>
          <p:cNvSpPr txBox="1">
            <a:spLocks noGrp="1"/>
          </p:cNvSpPr>
          <p:nvPr>
            <p:ph type="title"/>
          </p:nvPr>
        </p:nvSpPr>
        <p:spPr>
          <a:xfrm>
            <a:off x="87403" y="-13301"/>
            <a:ext cx="10046759" cy="646113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>
            <a:lvl1pPr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fr-FR" b="1" dirty="0"/>
              <a:t>Note aux participants</a:t>
            </a:r>
            <a:endParaRPr b="1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"/>
          <p:cNvSpPr txBox="1">
            <a:spLocks noGrp="1"/>
          </p:cNvSpPr>
          <p:nvPr>
            <p:ph type="body" idx="1"/>
          </p:nvPr>
        </p:nvSpPr>
        <p:spPr>
          <a:xfrm>
            <a:off x="1141346" y="1027830"/>
            <a:ext cx="9285069" cy="5189138"/>
          </a:xfrm>
          <a:prstGeom prst="rect">
            <a:avLst/>
          </a:prstGeom>
        </p:spPr>
        <p:txBody>
          <a:bodyPr lIns="45719" tIns="45720" rIns="45719" bIns="45720" anchor="t">
            <a:normAutofit/>
          </a:bodyPr>
          <a:lstStyle/>
          <a:p>
            <a:pPr defTabSz="286426">
              <a:spcBef>
                <a:spcPts val="0"/>
              </a:spcBef>
              <a:defRPr sz="2376"/>
            </a:pPr>
            <a:endParaRPr lang="fr-FR" sz="2350" dirty="0"/>
          </a:p>
          <a:p>
            <a:pPr defTabSz="286426">
              <a:spcBef>
                <a:spcPts val="0"/>
              </a:spcBef>
              <a:defRPr sz="2376"/>
            </a:pPr>
            <a:r>
              <a:rPr lang="fr" sz="2200" dirty="0">
                <a:latin typeface="Source Sans Pro Regular"/>
                <a:cs typeface="Segoe UI"/>
              </a:rPr>
              <a:t>Titre/description (maladie/événement faisant l’objet de l’investigation)</a:t>
            </a:r>
          </a:p>
          <a:p>
            <a:pPr defTabSz="286426">
              <a:spcBef>
                <a:spcPts val="0"/>
              </a:spcBef>
              <a:defRPr sz="2376"/>
            </a:pPr>
            <a:r>
              <a:rPr lang="fr" sz="2200" dirty="0">
                <a:latin typeface="Source Sans Pro Regular"/>
                <a:cs typeface="Segoe UI"/>
              </a:rPr>
              <a:t>Période et lieu (villages, quartiers, districts, province)</a:t>
            </a:r>
          </a:p>
          <a:p>
            <a:pPr defTabSz="286426">
              <a:spcBef>
                <a:spcPts val="0"/>
              </a:spcBef>
              <a:defRPr sz="2376"/>
            </a:pPr>
            <a:r>
              <a:rPr lang="fr" sz="2200" dirty="0">
                <a:latin typeface="Source Sans Pro Regular"/>
                <a:cs typeface="Segoe UI"/>
              </a:rPr>
              <a:t>Résumé exécutif</a:t>
            </a:r>
            <a:endParaRPr lang="en-US" sz="2200" dirty="0">
              <a:latin typeface="Source Sans Pro Regular"/>
              <a:cs typeface="Segoe UI"/>
            </a:endParaRPr>
          </a:p>
          <a:p>
            <a:pPr defTabSz="286426">
              <a:spcBef>
                <a:spcPts val="0"/>
              </a:spcBef>
              <a:defRPr sz="2376"/>
            </a:pPr>
            <a:endParaRPr sz="2350" dirty="0"/>
          </a:p>
          <a:p>
            <a:pPr defTabSz="286426">
              <a:spcBef>
                <a:spcPts val="0"/>
              </a:spcBef>
              <a:defRPr sz="2376"/>
            </a:pPr>
            <a:endParaRPr sz="2350" dirty="0"/>
          </a:p>
          <a:p>
            <a:pPr marL="275590" indent="-275590" defTabSz="286426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  <a:defRPr sz="2376"/>
            </a:pPr>
            <a:r>
              <a:rPr lang="fr" sz="2200" dirty="0">
                <a:latin typeface="Source Sans Pro Regular"/>
                <a:cs typeface="Arial"/>
              </a:rPr>
              <a:t>Introduction</a:t>
            </a:r>
          </a:p>
          <a:p>
            <a:pPr marL="275590" indent="-275590" defTabSz="286426">
              <a:spcBef>
                <a:spcPts val="0"/>
              </a:spcBef>
              <a:buClr>
                <a:schemeClr val="accent3"/>
              </a:buClr>
              <a:buSzPct val="100000"/>
              <a:buFontTx/>
              <a:buAutoNum type="romanUcPeriod"/>
              <a:defRPr sz="2376"/>
            </a:pPr>
            <a:r>
              <a:rPr lang="fr" sz="2200" dirty="0">
                <a:latin typeface="Source Sans Pro Regular"/>
                <a:cs typeface="Arial"/>
              </a:rPr>
              <a:t>Méthodes</a:t>
            </a:r>
          </a:p>
          <a:p>
            <a:pPr marL="275590" indent="-275590" defTabSz="286426">
              <a:spcBef>
                <a:spcPts val="0"/>
              </a:spcBef>
              <a:buClr>
                <a:schemeClr val="accent3"/>
              </a:buClr>
              <a:buSzPct val="100000"/>
              <a:buFontTx/>
              <a:buAutoNum type="romanUcPeriod"/>
              <a:defRPr sz="2376"/>
            </a:pPr>
            <a:r>
              <a:rPr lang="fr" sz="2200" dirty="0">
                <a:latin typeface="Source Sans Pro Regular"/>
                <a:cs typeface="Arial"/>
              </a:rPr>
              <a:t>Résultats</a:t>
            </a:r>
            <a:endParaRPr lang="en-US" sz="2200" dirty="0">
              <a:latin typeface="Source Sans Pro Regular"/>
              <a:cs typeface="Arial"/>
            </a:endParaRPr>
          </a:p>
          <a:p>
            <a:pPr marL="275590" indent="-275590" defTabSz="286426">
              <a:spcBef>
                <a:spcPts val="0"/>
              </a:spcBef>
              <a:buClr>
                <a:schemeClr val="accent3"/>
              </a:buClr>
              <a:buSzPct val="100000"/>
              <a:buFontTx/>
              <a:buAutoNum type="romanUcPeriod"/>
              <a:defRPr sz="2376"/>
            </a:pPr>
            <a:r>
              <a:rPr lang="fr" sz="2200" dirty="0">
                <a:latin typeface="Source Sans Pro Regular"/>
                <a:cs typeface="Arial"/>
              </a:rPr>
              <a:t>Auto-évaluation de la rapidité et de la qualité de la préparation, de la détection, de l’enquête et de la riposte à la flambée.</a:t>
            </a:r>
            <a:endParaRPr lang="en-US" sz="2200" dirty="0">
              <a:latin typeface="Source Sans Pro Regular"/>
              <a:cs typeface="Arial"/>
            </a:endParaRPr>
          </a:p>
          <a:p>
            <a:pPr marL="275590" indent="-275590" defTabSz="286426">
              <a:spcBef>
                <a:spcPts val="0"/>
              </a:spcBef>
              <a:buClr>
                <a:schemeClr val="accent3"/>
              </a:buClr>
              <a:buSzPct val="100000"/>
              <a:buFontTx/>
              <a:buAutoNum type="romanUcPeriod"/>
              <a:defRPr sz="2376"/>
            </a:pPr>
            <a:r>
              <a:rPr lang="fr" sz="2200" dirty="0">
                <a:latin typeface="Source Sans Pro Regular"/>
                <a:cs typeface="Arial"/>
              </a:rPr>
              <a:t>Évaluation des autres aspects de l’intervention.</a:t>
            </a:r>
            <a:endParaRPr lang="en-US" sz="2200" dirty="0">
              <a:latin typeface="Source Sans Pro Regular"/>
              <a:cs typeface="Arial"/>
            </a:endParaRPr>
          </a:p>
          <a:p>
            <a:pPr marL="275590" indent="-275590" defTabSz="286426">
              <a:spcBef>
                <a:spcPts val="0"/>
              </a:spcBef>
              <a:buClr>
                <a:schemeClr val="accent3"/>
              </a:buClr>
              <a:buSzPct val="100000"/>
              <a:buFontTx/>
              <a:buAutoNum type="romanUcPeriod"/>
              <a:defRPr sz="2376"/>
            </a:pPr>
            <a:r>
              <a:rPr lang="fr" sz="2200" dirty="0">
                <a:latin typeface="Source Sans Pro Regular"/>
                <a:cs typeface="Arial"/>
              </a:rPr>
              <a:t>Interprétations, discussion et conclusions.</a:t>
            </a:r>
            <a:endParaRPr lang="en-US" sz="2200" dirty="0">
              <a:latin typeface="Source Sans Pro Regular"/>
              <a:cs typeface="Arial"/>
            </a:endParaRPr>
          </a:p>
          <a:p>
            <a:pPr marL="275590" indent="-275590" defTabSz="286426">
              <a:spcBef>
                <a:spcPts val="0"/>
              </a:spcBef>
              <a:buClr>
                <a:schemeClr val="accent3"/>
              </a:buClr>
              <a:buSzPct val="100000"/>
              <a:buFontTx/>
              <a:buAutoNum type="romanUcPeriod"/>
              <a:defRPr sz="2376"/>
            </a:pPr>
            <a:r>
              <a:rPr lang="fr" sz="2200" dirty="0">
                <a:latin typeface="Source Sans Pro Regular"/>
                <a:cs typeface="Arial"/>
              </a:rPr>
              <a:t>Mesures de santé publique recommandées</a:t>
            </a:r>
            <a:endParaRPr lang="en-US" sz="2200" dirty="0">
              <a:latin typeface="Source Sans Pro Regular"/>
              <a:cs typeface="Arial"/>
            </a:endParaRPr>
          </a:p>
          <a:p>
            <a:pPr marL="275590" indent="-275590" defTabSz="286426">
              <a:spcBef>
                <a:spcPts val="0"/>
              </a:spcBef>
              <a:buClr>
                <a:schemeClr val="accent3"/>
              </a:buClr>
              <a:buSzPct val="100000"/>
              <a:buFontTx/>
              <a:buAutoNum type="romanUcPeriod"/>
              <a:defRPr sz="2376"/>
            </a:pPr>
            <a:endParaRPr sz="2200" dirty="0">
              <a:latin typeface="Source Sans Pro Regular"/>
              <a:cs typeface="Arial"/>
            </a:endParaRPr>
          </a:p>
        </p:txBody>
      </p:sp>
      <p:sp>
        <p:nvSpPr>
          <p:cNvPr id="71" name="Title 1"/>
          <p:cNvSpPr txBox="1">
            <a:spLocks noGrp="1"/>
          </p:cNvSpPr>
          <p:nvPr>
            <p:ph type="title"/>
          </p:nvPr>
        </p:nvSpPr>
        <p:spPr>
          <a:xfrm>
            <a:off x="87403" y="-13301"/>
            <a:ext cx="10046759" cy="646113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>
            <a:lvl1pPr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fr-FR" b="1" dirty="0"/>
              <a:t>Rappel</a:t>
            </a:r>
            <a:r>
              <a:rPr b="1" dirty="0"/>
              <a:t> - </a:t>
            </a:r>
            <a:r>
              <a:rPr lang="en-US" b="1" dirty="0"/>
              <a:t>Structure </a:t>
            </a:r>
            <a:r>
              <a:rPr lang="fr-FR" b="1" dirty="0"/>
              <a:t>du rapport d'investigation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214155024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1"/>
          <p:cNvSpPr txBox="1">
            <a:spLocks noGrp="1"/>
          </p:cNvSpPr>
          <p:nvPr>
            <p:ph type="title"/>
          </p:nvPr>
        </p:nvSpPr>
        <p:spPr>
          <a:xfrm>
            <a:off x="287016" y="-277369"/>
            <a:ext cx="3561852" cy="1932378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r>
              <a:rPr lang="fr-FR" b="1" dirty="0"/>
              <a:t>Structure du rapport de l'équipe</a:t>
            </a:r>
            <a:endParaRPr lang="fr-FR" dirty="0"/>
          </a:p>
        </p:txBody>
      </p:sp>
      <p:sp>
        <p:nvSpPr>
          <p:cNvPr id="74" name="Text Placeholder 1"/>
          <p:cNvSpPr txBox="1">
            <a:spLocks noGrp="1"/>
          </p:cNvSpPr>
          <p:nvPr>
            <p:ph type="body" idx="1"/>
          </p:nvPr>
        </p:nvSpPr>
        <p:spPr>
          <a:xfrm>
            <a:off x="4179818" y="805925"/>
            <a:ext cx="7651431" cy="5546726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pPr>
              <a:spcBef>
                <a:spcPts val="0"/>
              </a:spcBef>
              <a:defRPr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" sz="2200" b="1" dirty="0">
                <a:solidFill>
                  <a:schemeClr val="accent2"/>
                </a:solidFill>
                <a:latin typeface="Source Sans Pro Bold"/>
                <a:ea typeface="Source Sans Pro Bold"/>
              </a:rPr>
              <a:t>Titre/description (maladie/événement faisant l’objet de l’investigation) Période et lieu (villages, quartiers, districts, province)</a:t>
            </a:r>
            <a:endParaRPr lang="en-US" sz="2200" b="1" dirty="0">
              <a:solidFill>
                <a:schemeClr val="accent2"/>
              </a:solidFill>
              <a:latin typeface="Source Sans Pro Bold"/>
              <a:ea typeface="Source Sans Pro Bold"/>
            </a:endParaRPr>
          </a:p>
          <a:p>
            <a:pPr>
              <a:spcBef>
                <a:spcPts val="0"/>
              </a:spcBef>
              <a:buClr>
                <a:srgbClr val="65A000"/>
              </a:buClr>
              <a:buSzPct val="100000"/>
              <a:defRPr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endParaRPr dirty="0"/>
          </a:p>
          <a:p>
            <a:pPr>
              <a:spcBef>
                <a:spcPts val="0"/>
              </a:spcBef>
              <a:buClr>
                <a:schemeClr val="accent3"/>
              </a:buClr>
              <a:buSzPct val="100000"/>
            </a:pPr>
            <a:r>
              <a:rPr lang="fr" dirty="0">
                <a:solidFill>
                  <a:schemeClr val="accent3"/>
                </a:solidFill>
              </a:rPr>
              <a:t>I. </a:t>
            </a:r>
            <a:r>
              <a:rPr lang="fr" dirty="0"/>
              <a:t>Introduction</a:t>
            </a:r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FontTx/>
              <a:buAutoNum type="romanUcPeriod"/>
            </a:pPr>
            <a:endParaRPr lang="fr" dirty="0"/>
          </a:p>
          <a:p>
            <a:pPr>
              <a:spcBef>
                <a:spcPts val="0"/>
              </a:spcBef>
              <a:buClr>
                <a:schemeClr val="accent3"/>
              </a:buClr>
              <a:buSzPct val="100000"/>
            </a:pPr>
            <a:r>
              <a:rPr lang="fr" dirty="0">
                <a:solidFill>
                  <a:schemeClr val="accent3"/>
                </a:solidFill>
              </a:rPr>
              <a:t>II. </a:t>
            </a:r>
            <a:r>
              <a:rPr lang="fr" dirty="0"/>
              <a:t>Méthodes</a:t>
            </a:r>
            <a:endParaRPr lang="en-US" dirty="0"/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FontTx/>
              <a:buAutoNum type="romanUcPeriod"/>
            </a:pPr>
            <a:endParaRPr lang="fr" dirty="0"/>
          </a:p>
          <a:p>
            <a:pPr>
              <a:spcBef>
                <a:spcPts val="0"/>
              </a:spcBef>
              <a:buClr>
                <a:schemeClr val="accent3"/>
              </a:buClr>
              <a:buSzPct val="100000"/>
            </a:pPr>
            <a:r>
              <a:rPr lang="fr" dirty="0">
                <a:solidFill>
                  <a:schemeClr val="accent3"/>
                </a:solidFill>
              </a:rPr>
              <a:t>III. </a:t>
            </a:r>
            <a:r>
              <a:rPr lang="fr" dirty="0"/>
              <a:t>Résultats</a:t>
            </a:r>
            <a:endParaRPr lang="en-US" dirty="0"/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</a:pPr>
            <a:endParaRPr dirty="0"/>
          </a:p>
          <a:p>
            <a:pPr>
              <a:spcBef>
                <a:spcPts val="0"/>
              </a:spcBef>
              <a:buClr>
                <a:schemeClr val="accent3"/>
              </a:buClr>
              <a:buSzPct val="100000"/>
            </a:pPr>
            <a:r>
              <a:rPr lang="fr" dirty="0">
                <a:solidFill>
                  <a:schemeClr val="accent3"/>
                </a:solidFill>
              </a:rPr>
              <a:t>VII. </a:t>
            </a:r>
            <a:r>
              <a:rPr lang="fr" dirty="0"/>
              <a:t>Mesures de santé publique recommandées</a:t>
            </a:r>
            <a:endParaRPr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1"/>
          <p:cNvSpPr txBox="1">
            <a:spLocks noGrp="1"/>
          </p:cNvSpPr>
          <p:nvPr>
            <p:ph type="title"/>
          </p:nvPr>
        </p:nvSpPr>
        <p:spPr>
          <a:xfrm>
            <a:off x="358743" y="-281365"/>
            <a:ext cx="3264196" cy="1932378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r>
              <a:rPr lang="fr-FR" b="1" dirty="0"/>
              <a:t>Titre</a:t>
            </a:r>
            <a:br>
              <a:rPr lang="fr-FR" b="1" dirty="0"/>
            </a:br>
            <a:r>
              <a:rPr lang="fr-FR" b="1" dirty="0"/>
              <a:t>Période</a:t>
            </a:r>
            <a:br>
              <a:rPr lang="fr-FR" b="1" dirty="0"/>
            </a:br>
            <a:r>
              <a:rPr lang="fr-FR" b="1" dirty="0"/>
              <a:t>Lieu</a:t>
            </a:r>
          </a:p>
        </p:txBody>
      </p:sp>
      <p:sp>
        <p:nvSpPr>
          <p:cNvPr id="81" name="Text Placeholder 1"/>
          <p:cNvSpPr txBox="1">
            <a:spLocks noGrp="1"/>
          </p:cNvSpPr>
          <p:nvPr>
            <p:ph type="body" idx="1"/>
          </p:nvPr>
        </p:nvSpPr>
        <p:spPr>
          <a:xfrm>
            <a:off x="4245394" y="523852"/>
            <a:ext cx="7759793" cy="5546726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pPr marL="254000" indent="-254000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lang="fr" dirty="0">
                <a:highlight>
                  <a:srgbClr val="FFFF00"/>
                </a:highlight>
              </a:rPr>
              <a:t>Titre/description (maladie/événement faisant l’objet de l’investigation) </a:t>
            </a:r>
            <a:endParaRPr lang="fr-FR" dirty="0">
              <a:highlight>
                <a:srgbClr val="FFFF00"/>
              </a:highlight>
            </a:endParaRPr>
          </a:p>
          <a:p>
            <a:pPr marL="254000" indent="-254000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endParaRPr lang="fr" dirty="0">
              <a:highlight>
                <a:srgbClr val="FFFF00"/>
              </a:highlight>
            </a:endParaRPr>
          </a:p>
          <a:p>
            <a:pPr marL="254000" indent="-254000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lang="fr" dirty="0">
                <a:highlight>
                  <a:srgbClr val="FFFF00"/>
                </a:highlight>
              </a:rPr>
              <a:t>Période</a:t>
            </a:r>
            <a:endParaRPr lang="fr-FR">
              <a:highlight>
                <a:srgbClr val="FFFF00"/>
              </a:highlight>
            </a:endParaRPr>
          </a:p>
          <a:p>
            <a:pPr marL="254000" indent="-254000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endParaRPr lang="fr" dirty="0">
              <a:highlight>
                <a:srgbClr val="FFFF00"/>
              </a:highlight>
            </a:endParaRPr>
          </a:p>
          <a:p>
            <a:pPr marL="254000" indent="-254000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lang="fr" dirty="0">
                <a:highlight>
                  <a:srgbClr val="FFFF00"/>
                </a:highlight>
              </a:rPr>
              <a:t>Lieu (villages, quartiers, districts, province)</a:t>
            </a:r>
            <a:endParaRPr lang="fr-FR" dirty="0">
              <a:highlight>
                <a:srgbClr val="FFFF00"/>
              </a:highlight>
            </a:endParaRPr>
          </a:p>
          <a:p>
            <a:pPr marL="254000" indent="-254000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endParaRPr lang="fr-FR" dirty="0">
              <a:highlight>
                <a:srgbClr val="FFFF00"/>
              </a:highlight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Placeholder 1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</a:pPr>
            <a:r>
              <a:rPr dirty="0"/>
              <a:t>Introduction</a:t>
            </a:r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</a:pPr>
            <a:endParaRPr dirty="0"/>
          </a:p>
          <a:p>
            <a:pPr marL="508000" lvl="1" indent="-254000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lang="fr-FR" dirty="0">
                <a:highlight>
                  <a:srgbClr val="FFFF00"/>
                </a:highlight>
              </a:rPr>
              <a:t>Contexte</a:t>
            </a:r>
            <a:endParaRPr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lang="fr-FR" dirty="0">
                <a:highlight>
                  <a:srgbClr val="FFFF00"/>
                </a:highlight>
              </a:rPr>
              <a:t>Raisons de l'investigation </a:t>
            </a:r>
            <a:r>
              <a:rPr dirty="0">
                <a:highlight>
                  <a:srgbClr val="FFFF00"/>
                </a:highlight>
              </a:rPr>
              <a:t>(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importance pour la </a:t>
            </a:r>
            <a:r>
              <a:rPr lang="en-US" dirty="0" err="1">
                <a:highlight>
                  <a:srgbClr val="FFFF00"/>
                </a:highlight>
                <a:ea typeface="+mn-lt"/>
                <a:cs typeface="+mn-lt"/>
              </a:rPr>
              <a:t>santé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 </a:t>
            </a:r>
            <a:r>
              <a:rPr lang="en-US" dirty="0" err="1">
                <a:highlight>
                  <a:srgbClr val="FFFF00"/>
                </a:highlight>
                <a:ea typeface="+mn-lt"/>
                <a:cs typeface="+mn-lt"/>
              </a:rPr>
              <a:t>publique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, </a:t>
            </a:r>
            <a:r>
              <a:rPr lang="en-US" dirty="0" err="1">
                <a:highlight>
                  <a:srgbClr val="FFFF00"/>
                </a:highlight>
                <a:ea typeface="+mn-lt"/>
                <a:cs typeface="+mn-lt"/>
              </a:rPr>
              <a:t>seuil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 </a:t>
            </a:r>
            <a:r>
              <a:rPr lang="en-US" dirty="0" err="1">
                <a:highlight>
                  <a:srgbClr val="FFFF00"/>
                </a:highlight>
                <a:ea typeface="+mn-lt"/>
                <a:cs typeface="+mn-lt"/>
              </a:rPr>
              <a:t>atteint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, etc.</a:t>
            </a:r>
            <a:r>
              <a:rPr dirty="0">
                <a:highlight>
                  <a:srgbClr val="FFFF00"/>
                </a:highlight>
              </a:rPr>
              <a:t>.)</a:t>
            </a:r>
          </a:p>
          <a:p>
            <a:pPr marL="508000" lvl="1" indent="-254000">
              <a:spcBef>
                <a:spcPts val="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dirty="0">
                <a:highlight>
                  <a:srgbClr val="FFFF00"/>
                </a:highlight>
              </a:rPr>
              <a:t>Investigation </a:t>
            </a:r>
            <a:r>
              <a:rPr lang="fr-FR" dirty="0">
                <a:highlight>
                  <a:srgbClr val="FFFF00"/>
                </a:highlight>
              </a:rPr>
              <a:t>et préparation à l'épidémie</a:t>
            </a:r>
            <a:endParaRPr dirty="0">
              <a:highlight>
                <a:srgbClr val="FFFF00"/>
              </a:highlight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C74FCD8-38EC-8D4F-3C96-D6D21DD49C29}"/>
              </a:ext>
            </a:extLst>
          </p:cNvPr>
          <p:cNvSpPr txBox="1">
            <a:spLocks/>
          </p:cNvSpPr>
          <p:nvPr/>
        </p:nvSpPr>
        <p:spPr>
          <a:xfrm>
            <a:off x="388934" y="84395"/>
            <a:ext cx="3264196" cy="1932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ctr">
            <a:normAutofit/>
          </a:bodyPr>
          <a:lstStyle>
            <a:lvl1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  <a:lvl6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6pPr>
            <a:lvl7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7pPr>
            <a:lvl8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8pPr>
            <a:lvl9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9pPr>
          </a:lstStyle>
          <a:p>
            <a:pPr hangingPunct="1"/>
            <a:r>
              <a:rPr lang="fr-FR" b="1" dirty="0"/>
              <a:t>I </a:t>
            </a:r>
            <a:r>
              <a:rPr lang="fr-FR" b="1" dirty="0" err="1"/>
              <a:t>Introdction</a:t>
            </a:r>
            <a:endParaRPr lang="fr-FR" b="1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 Placeholder 1"/>
          <p:cNvSpPr txBox="1">
            <a:spLocks noGrp="1"/>
          </p:cNvSpPr>
          <p:nvPr>
            <p:ph type="body" idx="1"/>
          </p:nvPr>
        </p:nvSpPr>
        <p:spPr>
          <a:xfrm>
            <a:off x="4223792" y="764704"/>
            <a:ext cx="7529514" cy="5546726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pPr defTabSz="286426">
              <a:lnSpc>
                <a:spcPct val="81000"/>
              </a:lnSpc>
              <a:spcBef>
                <a:spcPts val="0"/>
              </a:spcBef>
              <a:defRPr sz="2376"/>
            </a:pPr>
            <a:r>
              <a:rPr sz="2350" dirty="0">
                <a:solidFill>
                  <a:schemeClr val="accent3"/>
                </a:solidFill>
              </a:rPr>
              <a:t>II. </a:t>
            </a:r>
            <a:r>
              <a:rPr lang="fr-FR" sz="2350" dirty="0"/>
              <a:t>Méthodes</a:t>
            </a:r>
            <a:r>
              <a:rPr sz="2350" dirty="0"/>
              <a:t>:</a:t>
            </a:r>
          </a:p>
          <a:p>
            <a:pPr defTabSz="286426">
              <a:lnSpc>
                <a:spcPct val="81000"/>
              </a:lnSpc>
              <a:spcBef>
                <a:spcPts val="0"/>
              </a:spcBef>
              <a:defRPr sz="2376"/>
            </a:pPr>
            <a:endParaRPr dirty="0"/>
          </a:p>
          <a:p>
            <a:pPr marL="502285" lvl="1" indent="-250825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sz="2350" dirty="0">
                <a:highlight>
                  <a:srgbClr val="FFFF00"/>
                </a:highlight>
              </a:rPr>
              <a:t>Dates </a:t>
            </a:r>
            <a:r>
              <a:rPr lang="fr-FR" sz="2350" dirty="0">
                <a:highlight>
                  <a:srgbClr val="FFFF00"/>
                </a:highlight>
              </a:rPr>
              <a:t>de l'</a:t>
            </a:r>
            <a:r>
              <a:rPr sz="2350" dirty="0">
                <a:highlight>
                  <a:srgbClr val="FFFF00"/>
                </a:highlight>
              </a:rPr>
              <a:t>investigation</a:t>
            </a:r>
          </a:p>
          <a:p>
            <a:pPr marL="502285" lvl="1" indent="-250825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</a:endParaRPr>
          </a:p>
          <a:p>
            <a:pPr marL="502285" lvl="1" indent="-250825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sz="2350" dirty="0">
                <a:highlight>
                  <a:srgbClr val="FFFF00"/>
                </a:highlight>
              </a:rPr>
              <a:t>Site(s)</a:t>
            </a:r>
            <a:r>
              <a:rPr lang="fr-FR" sz="2350" dirty="0">
                <a:highlight>
                  <a:srgbClr val="FFFF00"/>
                </a:highlight>
              </a:rPr>
              <a:t> de l'</a:t>
            </a:r>
            <a:r>
              <a:rPr sz="2350" dirty="0">
                <a:highlight>
                  <a:srgbClr val="FFFF00"/>
                </a:highlight>
              </a:rPr>
              <a:t> investigation (</a:t>
            </a:r>
            <a:r>
              <a:rPr lang="fr-FR" sz="2350" dirty="0">
                <a:highlight>
                  <a:srgbClr val="FFFF00"/>
                </a:highlight>
              </a:rPr>
              <a:t>établissements de soins </a:t>
            </a:r>
            <a:r>
              <a:rPr sz="2350" dirty="0">
                <a:highlight>
                  <a:srgbClr val="FFFF00"/>
                </a:highlight>
              </a:rPr>
              <a:t>, villages, </a:t>
            </a:r>
            <a:r>
              <a:rPr lang="fr-FR" sz="2350" dirty="0">
                <a:highlight>
                  <a:srgbClr val="FFFF00"/>
                </a:highlight>
              </a:rPr>
              <a:t>autre</a:t>
            </a:r>
            <a:r>
              <a:rPr sz="2350" dirty="0">
                <a:highlight>
                  <a:srgbClr val="FFFF00"/>
                </a:highlight>
              </a:rPr>
              <a:t>)</a:t>
            </a:r>
          </a:p>
          <a:p>
            <a:pPr marL="502285" lvl="1" indent="-250825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</a:endParaRPr>
          </a:p>
          <a:p>
            <a:pPr marL="502285" lvl="1" indent="-250825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lang="fr-FR" sz="2350" dirty="0">
                <a:highlight>
                  <a:srgbClr val="FFFF00"/>
                </a:highlight>
              </a:rPr>
              <a:t>Recherche des cas</a:t>
            </a:r>
            <a:r>
              <a:rPr sz="2350" dirty="0">
                <a:highlight>
                  <a:srgbClr val="FFFF00"/>
                </a:highlight>
              </a:rPr>
              <a:t> (</a:t>
            </a:r>
            <a:r>
              <a:rPr lang="fr-FR" sz="2350" dirty="0">
                <a:highlight>
                  <a:srgbClr val="FFFF00"/>
                </a:highlight>
              </a:rPr>
              <a:t>indiquer ce qui a été fait pour repérer les cas</a:t>
            </a:r>
            <a:r>
              <a:rPr sz="2350" dirty="0">
                <a:highlight>
                  <a:srgbClr val="FFFF00"/>
                </a:highlight>
              </a:rPr>
              <a:t>, </a:t>
            </a:r>
            <a:r>
              <a:rPr lang="fr-FR" sz="2350" dirty="0">
                <a:highlight>
                  <a:srgbClr val="FFFF00"/>
                </a:highlight>
              </a:rPr>
              <a:t>ex: revue des registres</a:t>
            </a:r>
            <a:r>
              <a:rPr sz="2350" dirty="0">
                <a:highlight>
                  <a:srgbClr val="FFFF00"/>
                </a:highlight>
              </a:rPr>
              <a:t>,</a:t>
            </a:r>
            <a:r>
              <a:rPr lang="fr-FR" sz="2350" dirty="0">
                <a:highlight>
                  <a:srgbClr val="FFFF00"/>
                </a:highlight>
              </a:rPr>
              <a:t> investigation des contacts</a:t>
            </a:r>
            <a:r>
              <a:rPr sz="2350" dirty="0">
                <a:highlight>
                  <a:srgbClr val="FFFF00"/>
                </a:highlight>
              </a:rPr>
              <a:t>, </a:t>
            </a:r>
            <a:r>
              <a:rPr lang="fr-FR" sz="2350" dirty="0">
                <a:highlight>
                  <a:srgbClr val="FFFF00"/>
                </a:highlight>
              </a:rPr>
              <a:t>alerte d'autres établissements de soins</a:t>
            </a:r>
            <a:r>
              <a:rPr sz="2350" dirty="0">
                <a:highlight>
                  <a:srgbClr val="FFFF00"/>
                </a:highlight>
              </a:rPr>
              <a:t>, </a:t>
            </a:r>
            <a:r>
              <a:rPr lang="fr-FR" sz="2350" dirty="0">
                <a:highlight>
                  <a:srgbClr val="FFFF00"/>
                </a:highlight>
              </a:rPr>
              <a:t>autres</a:t>
            </a:r>
            <a:r>
              <a:rPr sz="2350" dirty="0">
                <a:highlight>
                  <a:srgbClr val="FFFF00"/>
                </a:highlight>
              </a:rPr>
              <a:t>)</a:t>
            </a:r>
          </a:p>
          <a:p>
            <a:pPr marL="502285" lvl="1" indent="-250825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</a:endParaRPr>
          </a:p>
          <a:p>
            <a:pPr marL="502285" lvl="1" indent="-250825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lang="fr-FR" sz="2350" dirty="0">
                <a:highlight>
                  <a:srgbClr val="FFFF00"/>
                </a:highlight>
              </a:rPr>
              <a:t>Collecte de prélèvements de laboratoire</a:t>
            </a:r>
            <a:endParaRPr sz="2350" dirty="0">
              <a:highlight>
                <a:srgbClr val="FFFF00"/>
              </a:highlight>
            </a:endParaRPr>
          </a:p>
          <a:p>
            <a:pPr marL="502285" lvl="1" indent="-250825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</a:endParaRPr>
          </a:p>
          <a:p>
            <a:pPr marL="502285" lvl="1" indent="-250825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sz="2350" dirty="0">
                <a:highlight>
                  <a:srgbClr val="FFFF00"/>
                </a:highlight>
              </a:rPr>
              <a:t>Description </a:t>
            </a:r>
            <a:r>
              <a:rPr lang="fr-FR" sz="2350" dirty="0">
                <a:highlight>
                  <a:srgbClr val="FFFF00"/>
                </a:highlight>
              </a:rPr>
              <a:t>de la riposte et des interventions</a:t>
            </a:r>
            <a:r>
              <a:rPr sz="2350" dirty="0">
                <a:highlight>
                  <a:srgbClr val="FFFF00"/>
                </a:highlight>
              </a:rPr>
              <a:t> (</a:t>
            </a:r>
            <a:r>
              <a:rPr lang="fr-FR" sz="2350" dirty="0">
                <a:highlight>
                  <a:srgbClr val="FFFF00"/>
                </a:highlight>
              </a:rPr>
              <a:t>y compris les dates</a:t>
            </a:r>
            <a:r>
              <a:rPr sz="2350" dirty="0">
                <a:highlight>
                  <a:srgbClr val="FFFF00"/>
                </a:highlight>
              </a:rPr>
              <a:t>)</a:t>
            </a:r>
          </a:p>
          <a:p>
            <a:pPr marL="502285" lvl="1" indent="-250825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</a:endParaRPr>
          </a:p>
          <a:p>
            <a:pPr marL="502285" lvl="1" indent="-250825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lang="fr-FR" sz="2350" dirty="0">
                <a:highlight>
                  <a:srgbClr val="FFFF00"/>
                </a:highlight>
              </a:rPr>
              <a:t>Gestion des données</a:t>
            </a:r>
            <a:endParaRPr sz="2350" dirty="0">
              <a:highlight>
                <a:srgbClr val="FFFF00"/>
              </a:highlight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96DBBC4-D699-5127-6764-91FDCF84D89A}"/>
              </a:ext>
            </a:extLst>
          </p:cNvPr>
          <p:cNvSpPr txBox="1">
            <a:spLocks/>
          </p:cNvSpPr>
          <p:nvPr/>
        </p:nvSpPr>
        <p:spPr>
          <a:xfrm>
            <a:off x="358743" y="116200"/>
            <a:ext cx="3264196" cy="1932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ctr">
            <a:normAutofit/>
          </a:bodyPr>
          <a:lstStyle>
            <a:lvl1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  <a:lvl6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6pPr>
            <a:lvl7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7pPr>
            <a:lvl8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8pPr>
            <a:lvl9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9pPr>
          </a:lstStyle>
          <a:p>
            <a:pPr hangingPunct="1"/>
            <a:r>
              <a:rPr lang="fr-FR" b="1" dirty="0"/>
              <a:t>II Méthodes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 Placeholder 1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r>
              <a:rPr dirty="0">
                <a:solidFill>
                  <a:schemeClr val="accent3"/>
                </a:solidFill>
              </a:rPr>
              <a:t>III.</a:t>
            </a:r>
            <a:r>
              <a:rPr dirty="0"/>
              <a:t> </a:t>
            </a:r>
            <a:r>
              <a:rPr lang="fr-FR" dirty="0"/>
              <a:t>Résultats</a:t>
            </a:r>
            <a:r>
              <a:rPr dirty="0"/>
              <a:t> (1):</a:t>
            </a:r>
          </a:p>
          <a:p>
            <a:pPr marL="508000" lvl="1" indent="-254000">
              <a:spcBef>
                <a:spcPts val="100"/>
              </a:spcBef>
              <a:buClr>
                <a:srgbClr val="65A000"/>
              </a:buClr>
              <a:buFont typeface="Arial"/>
              <a:buChar char="•"/>
            </a:pPr>
            <a:endParaRPr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  <a:buChar char="•"/>
            </a:pPr>
            <a:r>
              <a:rPr lang="en-US" dirty="0">
                <a:highlight>
                  <a:srgbClr val="FFFF00"/>
                </a:highlight>
              </a:rPr>
              <a:t>Date et lieu </a:t>
            </a:r>
            <a:r>
              <a:rPr lang="en-US" dirty="0" err="1">
                <a:highlight>
                  <a:srgbClr val="FFFF00"/>
                </a:highlight>
              </a:rPr>
              <a:t>où</a:t>
            </a:r>
            <a:r>
              <a:rPr lang="en-US" dirty="0">
                <a:highlight>
                  <a:srgbClr val="FFFF00"/>
                </a:highlight>
              </a:rPr>
              <a:t> le premier </a:t>
            </a:r>
            <a:r>
              <a:rPr lang="en-US" dirty="0" err="1">
                <a:highlight>
                  <a:srgbClr val="FFFF00"/>
                </a:highlight>
              </a:rPr>
              <a:t>cas</a:t>
            </a:r>
            <a:r>
              <a:rPr lang="en-US" dirty="0">
                <a:highlight>
                  <a:srgbClr val="FFFF00"/>
                </a:highlight>
              </a:rPr>
              <a:t> a </a:t>
            </a:r>
            <a:r>
              <a:rPr lang="en-US" dirty="0" err="1">
                <a:highlight>
                  <a:srgbClr val="FFFF00"/>
                </a:highlight>
              </a:rPr>
              <a:t>été</a:t>
            </a:r>
            <a:r>
              <a:rPr lang="en-US" dirty="0">
                <a:highlight>
                  <a:srgbClr val="FFFF00"/>
                </a:highlight>
              </a:rPr>
              <a:t> </a:t>
            </a:r>
            <a:r>
              <a:rPr lang="en-US" dirty="0" err="1">
                <a:highlight>
                  <a:srgbClr val="FFFF00"/>
                </a:highlight>
              </a:rPr>
              <a:t>détecté</a:t>
            </a:r>
            <a:r>
              <a:rPr lang="en-US" dirty="0">
                <a:highlight>
                  <a:srgbClr val="FFFF00"/>
                </a:highlight>
              </a:rPr>
              <a:t> (</a:t>
            </a:r>
            <a:r>
              <a:rPr lang="en-US" dirty="0" err="1">
                <a:highlight>
                  <a:srgbClr val="FFFF00"/>
                </a:highlight>
              </a:rPr>
              <a:t>cas</a:t>
            </a:r>
            <a:r>
              <a:rPr lang="en-US" dirty="0">
                <a:highlight>
                  <a:srgbClr val="FFFF00"/>
                </a:highlight>
              </a:rPr>
              <a:t> index)</a:t>
            </a: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  <a:buChar char="•"/>
            </a:pPr>
            <a:endParaRPr lang="en-US" dirty="0"/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  <a:buChar char="•"/>
            </a:pP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Date et </a:t>
            </a:r>
            <a:r>
              <a:rPr lang="en-US" dirty="0" err="1">
                <a:highlight>
                  <a:srgbClr val="FFFF00"/>
                </a:highlight>
                <a:ea typeface="+mn-lt"/>
                <a:cs typeface="+mn-lt"/>
              </a:rPr>
              <a:t>établissement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 de </a:t>
            </a:r>
            <a:r>
              <a:rPr lang="en-US" dirty="0" err="1">
                <a:highlight>
                  <a:srgbClr val="FFFF00"/>
                </a:highlight>
                <a:ea typeface="+mn-lt"/>
                <a:cs typeface="+mn-lt"/>
              </a:rPr>
              <a:t>santé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 </a:t>
            </a:r>
            <a:r>
              <a:rPr lang="en-US" dirty="0" err="1">
                <a:highlight>
                  <a:srgbClr val="FFFF00"/>
                </a:highlight>
                <a:ea typeface="+mn-lt"/>
                <a:cs typeface="+mn-lt"/>
              </a:rPr>
              <a:t>où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 le premier </a:t>
            </a:r>
            <a:r>
              <a:rPr lang="en-US" dirty="0" err="1">
                <a:highlight>
                  <a:srgbClr val="FFFF00"/>
                </a:highlight>
                <a:ea typeface="+mn-lt"/>
                <a:cs typeface="+mn-lt"/>
              </a:rPr>
              <a:t>cas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 a </a:t>
            </a:r>
            <a:r>
              <a:rPr lang="en-US" dirty="0" err="1">
                <a:highlight>
                  <a:srgbClr val="FFFF00"/>
                </a:highlight>
                <a:ea typeface="+mn-lt"/>
                <a:cs typeface="+mn-lt"/>
              </a:rPr>
              <a:t>été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 vu par le </a:t>
            </a:r>
            <a:r>
              <a:rPr lang="en-US" dirty="0" err="1">
                <a:highlight>
                  <a:srgbClr val="FFFF00"/>
                </a:highlight>
                <a:ea typeface="+mn-lt"/>
                <a:cs typeface="+mn-lt"/>
              </a:rPr>
              <a:t>système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 de </a:t>
            </a:r>
            <a:r>
              <a:rPr lang="en-US" dirty="0" err="1">
                <a:highlight>
                  <a:srgbClr val="FFFF00"/>
                </a:highlight>
                <a:ea typeface="+mn-lt"/>
                <a:cs typeface="+mn-lt"/>
              </a:rPr>
              <a:t>santé</a:t>
            </a:r>
            <a:r>
              <a:rPr lang="en-US" dirty="0">
                <a:highlight>
                  <a:srgbClr val="FFFF00"/>
                </a:highlight>
                <a:ea typeface="+mn-lt"/>
                <a:cs typeface="+mn-lt"/>
              </a:rPr>
              <a:t> </a:t>
            </a:r>
            <a:endParaRPr lang="en-US"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  <a:buChar char="•"/>
            </a:pPr>
            <a:endParaRPr lang="en-US"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  <a:buChar char="•"/>
            </a:pPr>
            <a:r>
              <a:rPr lang="en-US" dirty="0" err="1">
                <a:highlight>
                  <a:srgbClr val="FFFF00"/>
                </a:highlight>
              </a:rPr>
              <a:t>Résultats</a:t>
            </a:r>
            <a:r>
              <a:rPr lang="en-US" dirty="0">
                <a:highlight>
                  <a:srgbClr val="FFFF00"/>
                </a:highlight>
              </a:rPr>
              <a:t> de la recherche de </a:t>
            </a:r>
            <a:r>
              <a:rPr lang="en-US" dirty="0" err="1">
                <a:highlight>
                  <a:srgbClr val="FFFF00"/>
                </a:highlight>
              </a:rPr>
              <a:t>cas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US" dirty="0" err="1">
                <a:highlight>
                  <a:srgbClr val="FFFF00"/>
                </a:highlight>
              </a:rPr>
              <a:t>supplémentaires</a:t>
            </a:r>
            <a:r>
              <a:rPr lang="en-US" dirty="0">
                <a:highlight>
                  <a:srgbClr val="FFFF00"/>
                </a:highlight>
              </a:rPr>
              <a:t> </a:t>
            </a:r>
            <a:endParaRPr lang="en-US" dirty="0"/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  <a:buChar char="•"/>
            </a:pPr>
            <a:endParaRPr lang="en-US"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  <a:buChar char="•"/>
            </a:pPr>
            <a:r>
              <a:rPr lang="en-US" dirty="0">
                <a:highlight>
                  <a:srgbClr val="FFFF00"/>
                </a:highlight>
              </a:rPr>
              <a:t>Analyse et </a:t>
            </a:r>
            <a:r>
              <a:rPr lang="en-US" dirty="0" err="1">
                <a:highlight>
                  <a:srgbClr val="FFFF00"/>
                </a:highlight>
              </a:rPr>
              <a:t>résultats</a:t>
            </a:r>
            <a:r>
              <a:rPr lang="en-US" dirty="0">
                <a:highlight>
                  <a:srgbClr val="FFFF00"/>
                </a:highlight>
              </a:rPr>
              <a:t> de </a:t>
            </a:r>
            <a:r>
              <a:rPr lang="en-US" dirty="0" err="1">
                <a:highlight>
                  <a:srgbClr val="FFFF00"/>
                </a:highlight>
              </a:rPr>
              <a:t>laboratoire</a:t>
            </a:r>
            <a:endParaRPr dirty="0" err="1">
              <a:highlight>
                <a:srgbClr val="FFFF00"/>
              </a:highlight>
            </a:endParaRP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  <a:buChar char="•"/>
            </a:pPr>
            <a:endParaRPr lang="en-US"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  <a:buChar char="•"/>
            </a:pPr>
            <a:r>
              <a:rPr lang="en-US" dirty="0">
                <a:highlight>
                  <a:srgbClr val="FFFF00"/>
                </a:highlight>
              </a:rPr>
              <a:t>Avec du </a:t>
            </a:r>
            <a:r>
              <a:rPr lang="en-US" dirty="0" err="1">
                <a:highlight>
                  <a:srgbClr val="FFFF00"/>
                </a:highlight>
              </a:rPr>
              <a:t>texte</a:t>
            </a:r>
            <a:r>
              <a:rPr lang="en-US" dirty="0">
                <a:highlight>
                  <a:srgbClr val="FFFF00"/>
                </a:highlight>
              </a:rPr>
              <a:t>, </a:t>
            </a:r>
            <a:r>
              <a:rPr lang="en-US" dirty="0" err="1">
                <a:highlight>
                  <a:srgbClr val="FFFF00"/>
                </a:highlight>
              </a:rPr>
              <a:t>décrivez</a:t>
            </a:r>
            <a:r>
              <a:rPr lang="en-US" dirty="0">
                <a:highlight>
                  <a:srgbClr val="FFFF00"/>
                </a:highlight>
              </a:rPr>
              <a:t> les </a:t>
            </a:r>
            <a:r>
              <a:rPr lang="en-US" dirty="0" err="1">
                <a:highlight>
                  <a:srgbClr val="FFFF00"/>
                </a:highlight>
              </a:rPr>
              <a:t>principales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US" dirty="0" err="1">
                <a:highlight>
                  <a:srgbClr val="FFFF00"/>
                </a:highlight>
              </a:rPr>
              <a:t>caractéristiques</a:t>
            </a:r>
            <a:r>
              <a:rPr lang="en-US" dirty="0">
                <a:highlight>
                  <a:srgbClr val="FFFF00"/>
                </a:highlight>
              </a:rPr>
              <a:t> des </a:t>
            </a:r>
            <a:r>
              <a:rPr lang="en-US" dirty="0" err="1">
                <a:highlight>
                  <a:srgbClr val="FFFF00"/>
                </a:highlight>
              </a:rPr>
              <a:t>résultats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US" dirty="0" err="1">
                <a:highlight>
                  <a:srgbClr val="FFFF00"/>
                </a:highlight>
              </a:rPr>
              <a:t>en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US" dirty="0" err="1">
                <a:highlight>
                  <a:srgbClr val="FFFF00"/>
                </a:highlight>
              </a:rPr>
              <a:t>termes</a:t>
            </a:r>
            <a:r>
              <a:rPr lang="en-US" dirty="0">
                <a:highlight>
                  <a:srgbClr val="FFFF00"/>
                </a:highlight>
              </a:rPr>
              <a:t> de temps, lieu et </a:t>
            </a:r>
            <a:r>
              <a:rPr lang="en-US" dirty="0" err="1">
                <a:highlight>
                  <a:srgbClr val="FFFF00"/>
                </a:highlight>
              </a:rPr>
              <a:t>personne</a:t>
            </a:r>
            <a:endParaRPr dirty="0">
              <a:highlight>
                <a:srgbClr val="FFFF00"/>
              </a:highlight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07AD695-024C-CDAC-B421-E202A14BD1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8934" y="100297"/>
            <a:ext cx="3264196" cy="1932378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r>
              <a:rPr lang="fr-FR" b="1" dirty="0"/>
              <a:t>III Résultats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 Placeholder 1"/>
          <p:cNvSpPr txBox="1">
            <a:spLocks noGrp="1"/>
          </p:cNvSpPr>
          <p:nvPr>
            <p:ph type="body" idx="1"/>
          </p:nvPr>
        </p:nvSpPr>
        <p:spPr>
          <a:xfrm>
            <a:off x="4100363" y="842965"/>
            <a:ext cx="7702704" cy="5546726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r>
              <a:rPr dirty="0">
                <a:solidFill>
                  <a:schemeClr val="accent3"/>
                </a:solidFill>
              </a:rPr>
              <a:t>III.</a:t>
            </a:r>
            <a:r>
              <a:rPr dirty="0"/>
              <a:t> </a:t>
            </a:r>
            <a:r>
              <a:rPr lang="fr-FR" dirty="0"/>
              <a:t>Résultats </a:t>
            </a:r>
            <a:r>
              <a:rPr dirty="0"/>
              <a:t>(2):</a:t>
            </a:r>
            <a:r>
              <a:rPr lang="fr-FR" dirty="0"/>
              <a:t> </a:t>
            </a:r>
            <a:endParaRPr dirty="0"/>
          </a:p>
          <a:p>
            <a:endParaRPr dirty="0"/>
          </a:p>
          <a:p>
            <a:r>
              <a:rPr lang="fr-FR" dirty="0">
                <a:highlight>
                  <a:srgbClr val="FFFF00"/>
                </a:highlight>
              </a:rPr>
              <a:t>Résultats</a:t>
            </a:r>
            <a:r>
              <a:rPr dirty="0">
                <a:highlight>
                  <a:srgbClr val="FFFF00"/>
                </a:highlight>
              </a:rPr>
              <a:t> </a:t>
            </a:r>
            <a:r>
              <a:rPr lang="fr-FR" dirty="0">
                <a:highlight>
                  <a:srgbClr val="FFFF00"/>
                </a:highlight>
              </a:rPr>
              <a:t>selon le temps</a:t>
            </a:r>
            <a:r>
              <a:rPr dirty="0">
                <a:highlight>
                  <a:srgbClr val="FFFF00"/>
                </a:highlight>
              </a:rPr>
              <a:t> (</a:t>
            </a:r>
            <a:r>
              <a:rPr lang="fr-FR" dirty="0">
                <a:highlight>
                  <a:srgbClr val="FFFF00"/>
                </a:highlight>
              </a:rPr>
              <a:t>courbe épidémique</a:t>
            </a:r>
            <a:r>
              <a:rPr dirty="0">
                <a:highlight>
                  <a:srgbClr val="FFFF00"/>
                </a:highlight>
              </a:rPr>
              <a:t>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332ADEB-5001-BC77-FA14-207D14F9DD33}"/>
              </a:ext>
            </a:extLst>
          </p:cNvPr>
          <p:cNvSpPr txBox="1">
            <a:spLocks/>
          </p:cNvSpPr>
          <p:nvPr/>
        </p:nvSpPr>
        <p:spPr>
          <a:xfrm>
            <a:off x="388933" y="76443"/>
            <a:ext cx="3264196" cy="1932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ctr">
            <a:normAutofit/>
          </a:bodyPr>
          <a:lstStyle>
            <a:lvl1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  <a:lvl6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6pPr>
            <a:lvl7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7pPr>
            <a:lvl8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8pPr>
            <a:lvl9pPr marL="0" marR="0" indent="0" algn="l" defTabSz="28932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9pPr>
          </a:lstStyle>
          <a:p>
            <a:pPr hangingPunct="1"/>
            <a:r>
              <a:rPr lang="fr-FR" b="1" dirty="0"/>
              <a:t>III Résultats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7" ma:contentTypeDescription="Create a new document." ma:contentTypeScope="" ma:versionID="8b7ca3fcd0f8a43490d4a1aa6ede037a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1af4ee1692950464feca522641eecc8a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Props1.xml><?xml version="1.0" encoding="utf-8"?>
<ds:datastoreItem xmlns:ds="http://schemas.openxmlformats.org/officeDocument/2006/customXml" ds:itemID="{CC6F4CFD-2A4B-4A1F-8DA7-5BAC64A7896B}"/>
</file>

<file path=customXml/itemProps2.xml><?xml version="1.0" encoding="utf-8"?>
<ds:datastoreItem xmlns:ds="http://schemas.openxmlformats.org/officeDocument/2006/customXml" ds:itemID="{81F2FBDA-2C62-42B6-A648-3AD8626ED5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0F9EBF-20AD-4BA2-8D8A-8CDED8AD5F15}">
  <ds:schemaRefs>
    <ds:schemaRef ds:uri="http://purl.org/dc/terms/"/>
    <ds:schemaRef ds:uri="http://schemas.openxmlformats.org/package/2006/metadata/core-properties"/>
    <ds:schemaRef ds:uri="e2a64997-203d-4655-a595-383c2eb1e86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50f158c-397a-4a9d-b005-a44c92e0fccb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457</Words>
  <Application>Microsoft Office PowerPoint</Application>
  <PresentationFormat>Widescreen</PresentationFormat>
  <Paragraphs>98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RRT_Theme_v3</vt:lpstr>
      <vt:lpstr>Formation avancée des Equipes d'intervention Rapide  Pays</vt:lpstr>
      <vt:lpstr>Note aux participants</vt:lpstr>
      <vt:lpstr>Rappel - Structure du rapport d'investigation</vt:lpstr>
      <vt:lpstr>Structure du rapport de l'équipe</vt:lpstr>
      <vt:lpstr>Titre Période Lieu</vt:lpstr>
      <vt:lpstr>PowerPoint Presentation</vt:lpstr>
      <vt:lpstr>PowerPoint Presentation</vt:lpstr>
      <vt:lpstr>III Résultats</vt:lpstr>
      <vt:lpstr>PowerPoint Presentation</vt:lpstr>
      <vt:lpstr>PowerPoint Presentation</vt:lpstr>
      <vt:lpstr>PowerPoint Presentation</vt:lpstr>
      <vt:lpstr>VII Mesures de  santé publique recommandées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Response Teams Advanced Training Programme Country, dates</dc:title>
  <dc:creator>Szilvia Horváth</dc:creator>
  <cp:lastModifiedBy>GOMEZ, Paula</cp:lastModifiedBy>
  <cp:revision>191</cp:revision>
  <dcterms:modified xsi:type="dcterms:W3CDTF">2023-07-12T18:27:32Z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MediaServiceImageTags">
    <vt:lpwstr/>
  </property>
  <property fmtid="{D5CDD505-2E9C-101B-9397-08002B2CF9AE}" pid="4" name="Order">
    <vt:r8>140400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